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697" r:id="rId3"/>
    <p:sldMasterId id="2147483709" r:id="rId4"/>
  </p:sldMasterIdLst>
  <p:notesMasterIdLst>
    <p:notesMasterId r:id="rId35"/>
  </p:notesMasterIdLst>
  <p:sldIdLst>
    <p:sldId id="274" r:id="rId5"/>
    <p:sldId id="256" r:id="rId6"/>
    <p:sldId id="272" r:id="rId7"/>
    <p:sldId id="257" r:id="rId8"/>
    <p:sldId id="271" r:id="rId9"/>
    <p:sldId id="261" r:id="rId10"/>
    <p:sldId id="273" r:id="rId11"/>
    <p:sldId id="262" r:id="rId12"/>
    <p:sldId id="263" r:id="rId13"/>
    <p:sldId id="316" r:id="rId14"/>
    <p:sldId id="317" r:id="rId15"/>
    <p:sldId id="318" r:id="rId16"/>
    <p:sldId id="264" r:id="rId17"/>
    <p:sldId id="265" r:id="rId18"/>
    <p:sldId id="266" r:id="rId19"/>
    <p:sldId id="319" r:id="rId20"/>
    <p:sldId id="320" r:id="rId21"/>
    <p:sldId id="321" r:id="rId22"/>
    <p:sldId id="322" r:id="rId23"/>
    <p:sldId id="323" r:id="rId24"/>
    <p:sldId id="324" r:id="rId25"/>
    <p:sldId id="325" r:id="rId26"/>
    <p:sldId id="326" r:id="rId27"/>
    <p:sldId id="327" r:id="rId28"/>
    <p:sldId id="328" r:id="rId29"/>
    <p:sldId id="299" r:id="rId30"/>
    <p:sldId id="329" r:id="rId31"/>
    <p:sldId id="330" r:id="rId32"/>
    <p:sldId id="4451" r:id="rId33"/>
    <p:sldId id="282" r:id="rId3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23" d="100"/>
          <a:sy n="23" d="100"/>
        </p:scale>
        <p:origin x="88" y="5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F804B1-DC94-4E83-96B5-EB256A4E4C3E}"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44CF96-2F0E-4E44-9E99-5CAB8AEA2259}" type="slidenum">
              <a:rPr lang="en-US" smtClean="0"/>
              <a:t>‹#›</a:t>
            </a:fld>
            <a:endParaRPr lang="en-US"/>
          </a:p>
        </p:txBody>
      </p:sp>
    </p:spTree>
    <p:extLst>
      <p:ext uri="{BB962C8B-B14F-4D97-AF65-F5344CB8AC3E}">
        <p14:creationId xmlns:p14="http://schemas.microsoft.com/office/powerpoint/2010/main" val="19999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585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hyperlink" Target="https://www.facebook.com/groups/629898828017053" TargetMode="Externa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hyperlink" Target="https://www.facebook.com/groups/629898828017053"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hyperlink" Target="https://www.facebook.com/groups/629898828017053" TargetMode="External"/><Relationship Id="rId4"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7" y="1489151"/>
            <a:ext cx="17041200" cy="4105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2" name="Google Shape;12;p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0972535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4619471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1251670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4" name="Google Shape;24;p5"/>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5611440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452914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31" name="Google Shape;31;p7"/>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523682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4" name="Google Shape;34;p8"/>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4312531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9144000" y="-251"/>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8" name="Google Shape;38;p9"/>
          <p:cNvSpPr txBox="1">
            <a:spLocks noGrp="1"/>
          </p:cNvSpPr>
          <p:nvPr>
            <p:ph type="subTitle" idx="1"/>
          </p:nvPr>
        </p:nvSpPr>
        <p:spPr>
          <a:xfrm>
            <a:off x="5310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40" name="Google Shape;40;p9"/>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7008031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1"/>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5373668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 name="Google Shape;46;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
        <p:nvSpPr>
          <p:cNvPr id="47" name="Google Shape;47;p11"/>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584324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4564718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2286000" y="5403056"/>
            <a:ext cx="13716000" cy="2483645"/>
          </a:xfrm>
        </p:spPr>
        <p:txBody>
          <a:bodyPr/>
          <a:lstStyle>
            <a:lvl1pPr marL="0" indent="0" algn="ctr">
              <a:buNone/>
              <a:defRPr sz="3600"/>
            </a:lvl1pPr>
            <a:lvl2pPr marL="685733" indent="0" algn="ctr">
              <a:buNone/>
              <a:defRPr sz="3000"/>
            </a:lvl2pPr>
            <a:lvl3pPr marL="1371464" indent="0" algn="ctr">
              <a:buNone/>
              <a:defRPr sz="2850"/>
            </a:lvl3pPr>
            <a:lvl4pPr marL="2057196" indent="0" algn="ctr">
              <a:buNone/>
              <a:defRPr sz="2400"/>
            </a:lvl4pPr>
            <a:lvl5pPr marL="2742927" indent="0" algn="ctr">
              <a:buNone/>
              <a:defRPr sz="2400"/>
            </a:lvl5pPr>
            <a:lvl6pPr marL="3428661" indent="0" algn="ctr">
              <a:buNone/>
              <a:defRPr sz="2400"/>
            </a:lvl6pPr>
            <a:lvl7pPr marL="4114389" indent="0" algn="ctr">
              <a:buNone/>
              <a:defRPr sz="2400"/>
            </a:lvl7pPr>
            <a:lvl8pPr marL="4800120" indent="0" algn="ctr">
              <a:buNone/>
              <a:defRPr sz="2400"/>
            </a:lvl8pPr>
            <a:lvl9pPr marL="5485853"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2025/4/19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814933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413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7664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8694" y="-114228"/>
            <a:ext cx="2261153" cy="2261153"/>
          </a:xfrm>
          <a:prstGeom prst="rect">
            <a:avLst/>
          </a:prstGeom>
        </p:spPr>
      </p:pic>
    </p:spTree>
    <p:extLst>
      <p:ext uri="{BB962C8B-B14F-4D97-AF65-F5344CB8AC3E}">
        <p14:creationId xmlns:p14="http://schemas.microsoft.com/office/powerpoint/2010/main" val="3495868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1259684" y="2521745"/>
            <a:ext cx="7736681"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1259684"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9258305" y="2521745"/>
            <a:ext cx="7774782"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9258305"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2025/4/19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627317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2025/4/19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6211153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2025/4/19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2" y="454121"/>
            <a:ext cx="2135138" cy="1079316"/>
          </a:xfrm>
          <a:prstGeom prst="rect">
            <a:avLst/>
          </a:prstGeom>
        </p:spPr>
      </p:pic>
    </p:spTree>
    <p:extLst>
      <p:ext uri="{BB962C8B-B14F-4D97-AF65-F5344CB8AC3E}">
        <p14:creationId xmlns:p14="http://schemas.microsoft.com/office/powerpoint/2010/main" val="25279640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2025/4/19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943286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7774782" y="1481146"/>
            <a:ext cx="9258300" cy="7310438"/>
          </a:xfrm>
        </p:spPr>
        <p:txBody>
          <a:bodyPr/>
          <a:lstStyle>
            <a:lvl1pPr marL="0" indent="0">
              <a:buNone/>
              <a:defRPr sz="4800"/>
            </a:lvl1pPr>
            <a:lvl2pPr marL="685733" indent="0">
              <a:buNone/>
              <a:defRPr sz="4200"/>
            </a:lvl2pPr>
            <a:lvl3pPr marL="1371464" indent="0">
              <a:buNone/>
              <a:defRPr sz="3600"/>
            </a:lvl3pPr>
            <a:lvl4pPr marL="2057196" indent="0">
              <a:buNone/>
              <a:defRPr sz="3000"/>
            </a:lvl4pPr>
            <a:lvl5pPr marL="2742927" indent="0">
              <a:buNone/>
              <a:defRPr sz="3000"/>
            </a:lvl5pPr>
            <a:lvl6pPr marL="3428661" indent="0">
              <a:buNone/>
              <a:defRPr sz="3000"/>
            </a:lvl6pPr>
            <a:lvl7pPr marL="4114389" indent="0">
              <a:buNone/>
              <a:defRPr sz="3000"/>
            </a:lvl7pPr>
            <a:lvl8pPr marL="4800120" indent="0">
              <a:buNone/>
              <a:defRPr sz="3000"/>
            </a:lvl8pPr>
            <a:lvl9pPr marL="5485853" indent="0">
              <a:buNone/>
              <a:defRPr sz="3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2025/4/19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590359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2025/4/19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227352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13087353" y="547696"/>
            <a:ext cx="3943350" cy="871775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1257305" y="547696"/>
            <a:ext cx="11601450" cy="871775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2025/4/19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5365617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 y="-19192"/>
            <a:ext cx="18287801" cy="10355741"/>
            <a:chOff x="0" y="-9596"/>
            <a:chExt cx="9143900" cy="5177870"/>
          </a:xfrm>
        </p:grpSpPr>
        <p:grpSp>
          <p:nvGrpSpPr>
            <p:cNvPr id="10" name="Google Shape;10;p2"/>
            <p:cNvGrpSpPr/>
            <p:nvPr/>
          </p:nvGrpSpPr>
          <p:grpSpPr>
            <a:xfrm>
              <a:off x="0" y="-9596"/>
              <a:ext cx="9143900" cy="5177870"/>
              <a:chOff x="0" y="-9596"/>
              <a:chExt cx="9143900" cy="5177870"/>
            </a:xfrm>
          </p:grpSpPr>
          <p:sp>
            <p:nvSpPr>
              <p:cNvPr id="11" name="Google Shape;11;p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oogle Shape;15;p2"/>
              <p:cNvGrpSpPr/>
              <p:nvPr/>
            </p:nvGrpSpPr>
            <p:grpSpPr>
              <a:xfrm>
                <a:off x="0" y="4065899"/>
                <a:ext cx="9143900" cy="1102374"/>
                <a:chOff x="0" y="4065899"/>
                <a:chExt cx="9143900" cy="1102374"/>
              </a:xfrm>
            </p:grpSpPr>
            <p:sp>
              <p:nvSpPr>
                <p:cNvPr id="16" name="Google Shape;16;p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32" name="Google Shape;32;p2"/>
                <p:cNvGrpSpPr/>
                <p:nvPr/>
              </p:nvGrpSpPr>
              <p:grpSpPr>
                <a:xfrm>
                  <a:off x="476510" y="4065899"/>
                  <a:ext cx="266262" cy="475209"/>
                  <a:chOff x="476510" y="4065899"/>
                  <a:chExt cx="266262" cy="475209"/>
                </a:xfrm>
              </p:grpSpPr>
              <p:sp>
                <p:nvSpPr>
                  <p:cNvPr id="33" name="Google Shape;33;p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8430902" y="4070574"/>
                  <a:ext cx="214776" cy="454279"/>
                  <a:chOff x="8430902" y="4070574"/>
                  <a:chExt cx="214776" cy="454279"/>
                </a:xfrm>
              </p:grpSpPr>
              <p:sp>
                <p:nvSpPr>
                  <p:cNvPr id="38" name="Google Shape;38;p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2"/>
                <p:cNvGrpSpPr/>
                <p:nvPr/>
              </p:nvGrpSpPr>
              <p:grpSpPr>
                <a:xfrm>
                  <a:off x="5699960" y="4366499"/>
                  <a:ext cx="266262" cy="475209"/>
                  <a:chOff x="5699960" y="4366499"/>
                  <a:chExt cx="266262" cy="475209"/>
                </a:xfrm>
              </p:grpSpPr>
              <p:sp>
                <p:nvSpPr>
                  <p:cNvPr id="42" name="Google Shape;42;p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 name="Google Shape;46;p2"/>
              <p:cNvGrpSpPr/>
              <p:nvPr/>
            </p:nvGrpSpPr>
            <p:grpSpPr>
              <a:xfrm>
                <a:off x="39" y="-9596"/>
                <a:ext cx="9143568" cy="3483084"/>
                <a:chOff x="262312" y="450905"/>
                <a:chExt cx="8126894" cy="3040667"/>
              </a:xfrm>
            </p:grpSpPr>
            <p:sp>
              <p:nvSpPr>
                <p:cNvPr id="47" name="Google Shape;47;p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0" name="Google Shape;80;p2"/>
            <p:cNvGrpSpPr/>
            <p:nvPr/>
          </p:nvGrpSpPr>
          <p:grpSpPr>
            <a:xfrm>
              <a:off x="454808" y="778134"/>
              <a:ext cx="8532593" cy="2157688"/>
              <a:chOff x="454808" y="778134"/>
              <a:chExt cx="8532593" cy="2157688"/>
            </a:xfrm>
          </p:grpSpPr>
          <p:grpSp>
            <p:nvGrpSpPr>
              <p:cNvPr id="81" name="Google Shape;81;p2"/>
              <p:cNvGrpSpPr/>
              <p:nvPr/>
            </p:nvGrpSpPr>
            <p:grpSpPr>
              <a:xfrm>
                <a:off x="454808" y="778134"/>
                <a:ext cx="4262731" cy="1156793"/>
                <a:chOff x="666515" y="1138579"/>
                <a:chExt cx="3788757" cy="1009859"/>
              </a:xfrm>
            </p:grpSpPr>
            <p:sp>
              <p:nvSpPr>
                <p:cNvPr id="82" name="Google Shape;82;p2"/>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84" name="Google Shape;84;p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5" name="Google Shape;85;p2"/>
          <p:cNvSpPr txBox="1">
            <a:spLocks noGrp="1"/>
          </p:cNvSpPr>
          <p:nvPr>
            <p:ph type="ctrTitle"/>
          </p:nvPr>
        </p:nvSpPr>
        <p:spPr>
          <a:xfrm>
            <a:off x="1816751" y="2108201"/>
            <a:ext cx="14654400" cy="4726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2"/>
              </a:buClr>
              <a:buSzPts val="5200"/>
              <a:buNone/>
              <a:defRPr sz="11000">
                <a:solidFill>
                  <a:schemeClr val="lt2"/>
                </a:solidFill>
              </a:defRPr>
            </a:lvl1pPr>
            <a:lvl2pPr lvl="1" algn="ctr">
              <a:spcBef>
                <a:spcPts val="0"/>
              </a:spcBef>
              <a:spcAft>
                <a:spcPts val="0"/>
              </a:spcAft>
              <a:buClr>
                <a:schemeClr val="lt2"/>
              </a:buClr>
              <a:buSzPts val="5200"/>
              <a:buNone/>
              <a:defRPr sz="10400">
                <a:solidFill>
                  <a:schemeClr val="lt2"/>
                </a:solidFill>
              </a:defRPr>
            </a:lvl2pPr>
            <a:lvl3pPr lvl="2" algn="ctr">
              <a:spcBef>
                <a:spcPts val="0"/>
              </a:spcBef>
              <a:spcAft>
                <a:spcPts val="0"/>
              </a:spcAft>
              <a:buClr>
                <a:schemeClr val="lt2"/>
              </a:buClr>
              <a:buSzPts val="5200"/>
              <a:buNone/>
              <a:defRPr sz="10400">
                <a:solidFill>
                  <a:schemeClr val="lt2"/>
                </a:solidFill>
              </a:defRPr>
            </a:lvl3pPr>
            <a:lvl4pPr lvl="3" algn="ctr">
              <a:spcBef>
                <a:spcPts val="0"/>
              </a:spcBef>
              <a:spcAft>
                <a:spcPts val="0"/>
              </a:spcAft>
              <a:buClr>
                <a:schemeClr val="lt2"/>
              </a:buClr>
              <a:buSzPts val="5200"/>
              <a:buNone/>
              <a:defRPr sz="10400">
                <a:solidFill>
                  <a:schemeClr val="lt2"/>
                </a:solidFill>
              </a:defRPr>
            </a:lvl4pPr>
            <a:lvl5pPr lvl="4" algn="ctr">
              <a:spcBef>
                <a:spcPts val="0"/>
              </a:spcBef>
              <a:spcAft>
                <a:spcPts val="0"/>
              </a:spcAft>
              <a:buClr>
                <a:schemeClr val="lt2"/>
              </a:buClr>
              <a:buSzPts val="5200"/>
              <a:buNone/>
              <a:defRPr sz="10400">
                <a:solidFill>
                  <a:schemeClr val="lt2"/>
                </a:solidFill>
              </a:defRPr>
            </a:lvl5pPr>
            <a:lvl6pPr lvl="5" algn="ctr">
              <a:spcBef>
                <a:spcPts val="0"/>
              </a:spcBef>
              <a:spcAft>
                <a:spcPts val="0"/>
              </a:spcAft>
              <a:buClr>
                <a:schemeClr val="lt2"/>
              </a:buClr>
              <a:buSzPts val="5200"/>
              <a:buNone/>
              <a:defRPr sz="10400">
                <a:solidFill>
                  <a:schemeClr val="lt2"/>
                </a:solidFill>
              </a:defRPr>
            </a:lvl6pPr>
            <a:lvl7pPr lvl="6" algn="ctr">
              <a:spcBef>
                <a:spcPts val="0"/>
              </a:spcBef>
              <a:spcAft>
                <a:spcPts val="0"/>
              </a:spcAft>
              <a:buClr>
                <a:schemeClr val="lt2"/>
              </a:buClr>
              <a:buSzPts val="5200"/>
              <a:buNone/>
              <a:defRPr sz="10400">
                <a:solidFill>
                  <a:schemeClr val="lt2"/>
                </a:solidFill>
              </a:defRPr>
            </a:lvl7pPr>
            <a:lvl8pPr lvl="7" algn="ctr">
              <a:spcBef>
                <a:spcPts val="0"/>
              </a:spcBef>
              <a:spcAft>
                <a:spcPts val="0"/>
              </a:spcAft>
              <a:buClr>
                <a:schemeClr val="lt2"/>
              </a:buClr>
              <a:buSzPts val="5200"/>
              <a:buNone/>
              <a:defRPr sz="10400">
                <a:solidFill>
                  <a:schemeClr val="lt2"/>
                </a:solidFill>
              </a:defRPr>
            </a:lvl8pPr>
            <a:lvl9pPr lvl="8" algn="ctr">
              <a:spcBef>
                <a:spcPts val="0"/>
              </a:spcBef>
              <a:spcAft>
                <a:spcPts val="0"/>
              </a:spcAft>
              <a:buClr>
                <a:schemeClr val="lt2"/>
              </a:buClr>
              <a:buSzPts val="5200"/>
              <a:buNone/>
              <a:defRPr sz="10400">
                <a:solidFill>
                  <a:schemeClr val="lt2"/>
                </a:solidFill>
              </a:defRPr>
            </a:lvl9pPr>
          </a:lstStyle>
          <a:p>
            <a:endParaRPr/>
          </a:p>
        </p:txBody>
      </p:sp>
      <p:sp>
        <p:nvSpPr>
          <p:cNvPr id="86" name="Google Shape;86;p2"/>
          <p:cNvSpPr txBox="1">
            <a:spLocks noGrp="1"/>
          </p:cNvSpPr>
          <p:nvPr>
            <p:ph type="subTitle" idx="1"/>
          </p:nvPr>
        </p:nvSpPr>
        <p:spPr>
          <a:xfrm>
            <a:off x="2391050" y="6834401"/>
            <a:ext cx="13506000" cy="696000"/>
          </a:xfrm>
          <a:prstGeom prst="rect">
            <a:avLst/>
          </a:prstGeom>
          <a:solidFill>
            <a:srgbClr val="FFFFFF"/>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lt2"/>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19503806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87"/>
        <p:cNvGrpSpPr/>
        <p:nvPr/>
      </p:nvGrpSpPr>
      <p:grpSpPr>
        <a:xfrm>
          <a:off x="0" y="0"/>
          <a:ext cx="0" cy="0"/>
          <a:chOff x="0" y="0"/>
          <a:chExt cx="0" cy="0"/>
        </a:xfrm>
      </p:grpSpPr>
      <p:grpSp>
        <p:nvGrpSpPr>
          <p:cNvPr id="88" name="Google Shape;88;p3"/>
          <p:cNvGrpSpPr/>
          <p:nvPr/>
        </p:nvGrpSpPr>
        <p:grpSpPr>
          <a:xfrm>
            <a:off x="1" y="-19192"/>
            <a:ext cx="18287801" cy="10355741"/>
            <a:chOff x="0" y="-9596"/>
            <a:chExt cx="9143900" cy="5177870"/>
          </a:xfrm>
        </p:grpSpPr>
        <p:grpSp>
          <p:nvGrpSpPr>
            <p:cNvPr id="89" name="Google Shape;89;p3"/>
            <p:cNvGrpSpPr/>
            <p:nvPr/>
          </p:nvGrpSpPr>
          <p:grpSpPr>
            <a:xfrm>
              <a:off x="0" y="-9596"/>
              <a:ext cx="9143900" cy="5177870"/>
              <a:chOff x="0" y="-9596"/>
              <a:chExt cx="9143900" cy="5177870"/>
            </a:xfrm>
          </p:grpSpPr>
          <p:sp>
            <p:nvSpPr>
              <p:cNvPr id="90" name="Google Shape;90;p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 name="Google Shape;94;p3"/>
              <p:cNvGrpSpPr/>
              <p:nvPr/>
            </p:nvGrpSpPr>
            <p:grpSpPr>
              <a:xfrm>
                <a:off x="0" y="4065899"/>
                <a:ext cx="9143900" cy="1102374"/>
                <a:chOff x="0" y="4065899"/>
                <a:chExt cx="9143900" cy="1102374"/>
              </a:xfrm>
            </p:grpSpPr>
            <p:sp>
              <p:nvSpPr>
                <p:cNvPr id="95" name="Google Shape;95;p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Google Shape;111;p3"/>
                <p:cNvGrpSpPr/>
                <p:nvPr/>
              </p:nvGrpSpPr>
              <p:grpSpPr>
                <a:xfrm>
                  <a:off x="476510" y="4065899"/>
                  <a:ext cx="266262" cy="475209"/>
                  <a:chOff x="476510" y="4065899"/>
                  <a:chExt cx="266262" cy="475209"/>
                </a:xfrm>
              </p:grpSpPr>
              <p:sp>
                <p:nvSpPr>
                  <p:cNvPr id="112" name="Google Shape;112;p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116;p3"/>
                <p:cNvGrpSpPr/>
                <p:nvPr/>
              </p:nvGrpSpPr>
              <p:grpSpPr>
                <a:xfrm>
                  <a:off x="8430902" y="4070574"/>
                  <a:ext cx="214776" cy="454279"/>
                  <a:chOff x="8430902" y="4070574"/>
                  <a:chExt cx="214776" cy="454279"/>
                </a:xfrm>
              </p:grpSpPr>
              <p:sp>
                <p:nvSpPr>
                  <p:cNvPr id="117" name="Google Shape;117;p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3"/>
                <p:cNvGrpSpPr/>
                <p:nvPr/>
              </p:nvGrpSpPr>
              <p:grpSpPr>
                <a:xfrm>
                  <a:off x="5699960" y="4366499"/>
                  <a:ext cx="266262" cy="475209"/>
                  <a:chOff x="5699960" y="4366499"/>
                  <a:chExt cx="266262" cy="475209"/>
                </a:xfrm>
              </p:grpSpPr>
              <p:sp>
                <p:nvSpPr>
                  <p:cNvPr id="121" name="Google Shape;121;p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5" name="Google Shape;125;p3"/>
              <p:cNvGrpSpPr/>
              <p:nvPr/>
            </p:nvGrpSpPr>
            <p:grpSpPr>
              <a:xfrm>
                <a:off x="39" y="-9596"/>
                <a:ext cx="9143568" cy="3483084"/>
                <a:chOff x="262312" y="450905"/>
                <a:chExt cx="8126894" cy="3040667"/>
              </a:xfrm>
            </p:grpSpPr>
            <p:sp>
              <p:nvSpPr>
                <p:cNvPr id="126" name="Google Shape;126;p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9" name="Google Shape;159;p3"/>
            <p:cNvGrpSpPr/>
            <p:nvPr/>
          </p:nvGrpSpPr>
          <p:grpSpPr>
            <a:xfrm>
              <a:off x="454808" y="778134"/>
              <a:ext cx="8532593" cy="2157688"/>
              <a:chOff x="454808" y="778134"/>
              <a:chExt cx="8532593" cy="2157688"/>
            </a:xfrm>
          </p:grpSpPr>
          <p:grpSp>
            <p:nvGrpSpPr>
              <p:cNvPr id="160" name="Google Shape;160;p3"/>
              <p:cNvGrpSpPr/>
              <p:nvPr/>
            </p:nvGrpSpPr>
            <p:grpSpPr>
              <a:xfrm>
                <a:off x="454808" y="778134"/>
                <a:ext cx="4262731" cy="1156793"/>
                <a:chOff x="666515" y="1138579"/>
                <a:chExt cx="3788757" cy="1009859"/>
              </a:xfrm>
            </p:grpSpPr>
            <p:sp>
              <p:nvSpPr>
                <p:cNvPr id="161" name="Google Shape;161;p3"/>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3" name="Google Shape;163;p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4" name="Google Shape;164;p3"/>
          <p:cNvSpPr txBox="1">
            <a:spLocks noGrp="1"/>
          </p:cNvSpPr>
          <p:nvPr>
            <p:ph type="title"/>
          </p:nvPr>
        </p:nvSpPr>
        <p:spPr>
          <a:xfrm>
            <a:off x="4076400" y="4988750"/>
            <a:ext cx="10135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l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65" name="Google Shape;165;p3"/>
          <p:cNvSpPr txBox="1">
            <a:spLocks noGrp="1"/>
          </p:cNvSpPr>
          <p:nvPr>
            <p:ph type="title" idx="2" hasCustomPrompt="1"/>
          </p:nvPr>
        </p:nvSpPr>
        <p:spPr>
          <a:xfrm>
            <a:off x="7141200" y="2478000"/>
            <a:ext cx="4005600" cy="213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5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66" name="Google Shape;166;p3"/>
          <p:cNvSpPr txBox="1">
            <a:spLocks noGrp="1"/>
          </p:cNvSpPr>
          <p:nvPr>
            <p:ph type="subTitle" idx="1"/>
          </p:nvPr>
        </p:nvSpPr>
        <p:spPr>
          <a:xfrm>
            <a:off x="4183250" y="6894251"/>
            <a:ext cx="99216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667568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167"/>
        <p:cNvGrpSpPr/>
        <p:nvPr/>
      </p:nvGrpSpPr>
      <p:grpSpPr>
        <a:xfrm>
          <a:off x="0" y="0"/>
          <a:ext cx="0" cy="0"/>
          <a:chOff x="0" y="0"/>
          <a:chExt cx="0" cy="0"/>
        </a:xfrm>
      </p:grpSpPr>
      <p:grpSp>
        <p:nvGrpSpPr>
          <p:cNvPr id="168" name="Google Shape;168;p4"/>
          <p:cNvGrpSpPr/>
          <p:nvPr/>
        </p:nvGrpSpPr>
        <p:grpSpPr>
          <a:xfrm>
            <a:off x="78" y="-19192"/>
            <a:ext cx="18287136" cy="8671220"/>
            <a:chOff x="39" y="-9596"/>
            <a:chExt cx="9143568" cy="4335610"/>
          </a:xfrm>
        </p:grpSpPr>
        <p:sp>
          <p:nvSpPr>
            <p:cNvPr id="169" name="Google Shape;169;p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1" name="Google Shape;171;p4"/>
            <p:cNvGrpSpPr/>
            <p:nvPr/>
          </p:nvGrpSpPr>
          <p:grpSpPr>
            <a:xfrm>
              <a:off x="39" y="-9596"/>
              <a:ext cx="9143568" cy="4335610"/>
              <a:chOff x="262312" y="450905"/>
              <a:chExt cx="8126894" cy="3784907"/>
            </a:xfrm>
          </p:grpSpPr>
          <p:sp>
            <p:nvSpPr>
              <p:cNvPr id="172" name="Google Shape;172;p4"/>
              <p:cNvSpPr/>
              <p:nvPr/>
            </p:nvSpPr>
            <p:spPr>
              <a:xfrm>
                <a:off x="292680" y="2087760"/>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699179" y="60802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8074286" y="4165603"/>
                <a:ext cx="41772" cy="41419"/>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4"/>
              <p:cNvSpPr/>
              <p:nvPr/>
            </p:nvSpPr>
            <p:spPr>
              <a:xfrm>
                <a:off x="3426347" y="4197042"/>
                <a:ext cx="38769" cy="38769"/>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07" name="Google Shape;207;p4"/>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4"/>
          <p:cNvSpPr txBox="1">
            <a:spLocks noGrp="1"/>
          </p:cNvSpPr>
          <p:nvPr>
            <p:ph type="body" idx="1"/>
          </p:nvPr>
        </p:nvSpPr>
        <p:spPr>
          <a:xfrm>
            <a:off x="1440000" y="2279100"/>
            <a:ext cx="15421800" cy="69294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Clr>
                <a:srgbClr val="434343"/>
              </a:buClr>
              <a:buSzPts val="1200"/>
              <a:buAutoNum type="arabicPeriod"/>
              <a:defRPr sz="2400">
                <a:solidFill>
                  <a:srgbClr val="434343"/>
                </a:solidFill>
              </a:defRPr>
            </a:lvl1pPr>
            <a:lvl2pPr marL="1828755" lvl="1"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2pPr>
            <a:lvl3pPr marL="2743131" lvl="2"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3pPr>
            <a:lvl4pPr marL="3657509" lvl="3"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4pPr>
            <a:lvl5pPr marL="4571886" lvl="4"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5pPr>
            <a:lvl6pPr marL="5486264" lvl="5"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6pPr>
            <a:lvl7pPr marL="6400640" lvl="6"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7pPr>
            <a:lvl8pPr marL="7315017" lvl="7"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8pPr>
            <a:lvl9pPr marL="8229395" lvl="8" indent="-609585" rtl="0">
              <a:lnSpc>
                <a:spcPct val="115000"/>
              </a:lnSpc>
              <a:spcBef>
                <a:spcPts val="3200"/>
              </a:spcBef>
              <a:spcAft>
                <a:spcPts val="32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7204736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209"/>
        <p:cNvGrpSpPr/>
        <p:nvPr/>
      </p:nvGrpSpPr>
      <p:grpSpPr>
        <a:xfrm>
          <a:off x="0" y="0"/>
          <a:ext cx="0" cy="0"/>
          <a:chOff x="0" y="0"/>
          <a:chExt cx="0" cy="0"/>
        </a:xfrm>
      </p:grpSpPr>
      <p:grpSp>
        <p:nvGrpSpPr>
          <p:cNvPr id="210" name="Google Shape;210;p5"/>
          <p:cNvGrpSpPr/>
          <p:nvPr/>
        </p:nvGrpSpPr>
        <p:grpSpPr>
          <a:xfrm>
            <a:off x="1" y="-19192"/>
            <a:ext cx="18287801" cy="10355741"/>
            <a:chOff x="0" y="-9596"/>
            <a:chExt cx="9143900" cy="5177870"/>
          </a:xfrm>
        </p:grpSpPr>
        <p:grpSp>
          <p:nvGrpSpPr>
            <p:cNvPr id="211" name="Google Shape;211;p5"/>
            <p:cNvGrpSpPr/>
            <p:nvPr/>
          </p:nvGrpSpPr>
          <p:grpSpPr>
            <a:xfrm>
              <a:off x="0" y="-9596"/>
              <a:ext cx="9143900" cy="5177870"/>
              <a:chOff x="0" y="-9596"/>
              <a:chExt cx="9143900" cy="5177870"/>
            </a:xfrm>
          </p:grpSpPr>
          <p:sp>
            <p:nvSpPr>
              <p:cNvPr id="212" name="Google Shape;212;p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6" name="Google Shape;216;p5"/>
              <p:cNvGrpSpPr/>
              <p:nvPr/>
            </p:nvGrpSpPr>
            <p:grpSpPr>
              <a:xfrm>
                <a:off x="0" y="4065899"/>
                <a:ext cx="9143900" cy="1102374"/>
                <a:chOff x="0" y="4065899"/>
                <a:chExt cx="9143900" cy="1102374"/>
              </a:xfrm>
            </p:grpSpPr>
            <p:sp>
              <p:nvSpPr>
                <p:cNvPr id="217" name="Google Shape;217;p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3" name="Google Shape;233;p5"/>
                <p:cNvGrpSpPr/>
                <p:nvPr/>
              </p:nvGrpSpPr>
              <p:grpSpPr>
                <a:xfrm>
                  <a:off x="476510" y="4065899"/>
                  <a:ext cx="266262" cy="475209"/>
                  <a:chOff x="476510" y="4065899"/>
                  <a:chExt cx="266262" cy="475209"/>
                </a:xfrm>
              </p:grpSpPr>
              <p:sp>
                <p:nvSpPr>
                  <p:cNvPr id="234" name="Google Shape;234;p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 name="Google Shape;238;p5"/>
                <p:cNvGrpSpPr/>
                <p:nvPr/>
              </p:nvGrpSpPr>
              <p:grpSpPr>
                <a:xfrm>
                  <a:off x="8430902" y="4070574"/>
                  <a:ext cx="214776" cy="454279"/>
                  <a:chOff x="8430902" y="4070574"/>
                  <a:chExt cx="214776" cy="454279"/>
                </a:xfrm>
              </p:grpSpPr>
              <p:sp>
                <p:nvSpPr>
                  <p:cNvPr id="239" name="Google Shape;239;p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242;p5"/>
                <p:cNvGrpSpPr/>
                <p:nvPr/>
              </p:nvGrpSpPr>
              <p:grpSpPr>
                <a:xfrm>
                  <a:off x="5699960" y="4366499"/>
                  <a:ext cx="266262" cy="475209"/>
                  <a:chOff x="5699960" y="4366499"/>
                  <a:chExt cx="266262" cy="475209"/>
                </a:xfrm>
              </p:grpSpPr>
              <p:sp>
                <p:nvSpPr>
                  <p:cNvPr id="243" name="Google Shape;243;p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7" name="Google Shape;247;p5"/>
              <p:cNvGrpSpPr/>
              <p:nvPr/>
            </p:nvGrpSpPr>
            <p:grpSpPr>
              <a:xfrm>
                <a:off x="39" y="-9596"/>
                <a:ext cx="9143568" cy="3483084"/>
                <a:chOff x="262312" y="450905"/>
                <a:chExt cx="8126894" cy="3040667"/>
              </a:xfrm>
            </p:grpSpPr>
            <p:sp>
              <p:nvSpPr>
                <p:cNvPr id="248" name="Google Shape;248;p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1" name="Google Shape;281;p5"/>
            <p:cNvGrpSpPr/>
            <p:nvPr/>
          </p:nvGrpSpPr>
          <p:grpSpPr>
            <a:xfrm>
              <a:off x="454808" y="1702558"/>
              <a:ext cx="8532593" cy="1233264"/>
              <a:chOff x="454808" y="1702558"/>
              <a:chExt cx="8532593" cy="1233264"/>
            </a:xfrm>
          </p:grpSpPr>
          <p:sp>
            <p:nvSpPr>
              <p:cNvPr id="282" name="Google Shape;282;p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84" name="Google Shape;284;p5"/>
          <p:cNvSpPr txBox="1">
            <a:spLocks noGrp="1"/>
          </p:cNvSpPr>
          <p:nvPr>
            <p:ph type="title"/>
          </p:nvPr>
        </p:nvSpPr>
        <p:spPr>
          <a:xfrm>
            <a:off x="3193400"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5"/>
          <p:cNvSpPr txBox="1">
            <a:spLocks noGrp="1"/>
          </p:cNvSpPr>
          <p:nvPr>
            <p:ph type="title" idx="2"/>
          </p:nvPr>
        </p:nvSpPr>
        <p:spPr>
          <a:xfrm>
            <a:off x="9609498"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5"/>
          <p:cNvSpPr txBox="1">
            <a:spLocks noGrp="1"/>
          </p:cNvSpPr>
          <p:nvPr>
            <p:ph type="subTitle" idx="1"/>
          </p:nvPr>
        </p:nvSpPr>
        <p:spPr>
          <a:xfrm>
            <a:off x="9846494"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7" name="Google Shape;287;p5"/>
          <p:cNvSpPr txBox="1">
            <a:spLocks noGrp="1"/>
          </p:cNvSpPr>
          <p:nvPr>
            <p:ph type="subTitle" idx="3"/>
          </p:nvPr>
        </p:nvSpPr>
        <p:spPr>
          <a:xfrm>
            <a:off x="3430400"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8" name="Google Shape;288;p5"/>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627915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289"/>
        <p:cNvGrpSpPr/>
        <p:nvPr/>
      </p:nvGrpSpPr>
      <p:grpSpPr>
        <a:xfrm>
          <a:off x="0" y="0"/>
          <a:ext cx="0" cy="0"/>
          <a:chOff x="0" y="0"/>
          <a:chExt cx="0" cy="0"/>
        </a:xfrm>
      </p:grpSpPr>
      <p:grpSp>
        <p:nvGrpSpPr>
          <p:cNvPr id="290" name="Google Shape;290;p6"/>
          <p:cNvGrpSpPr/>
          <p:nvPr/>
        </p:nvGrpSpPr>
        <p:grpSpPr>
          <a:xfrm>
            <a:off x="78" y="-19193"/>
            <a:ext cx="18287136" cy="6966168"/>
            <a:chOff x="39" y="-9596"/>
            <a:chExt cx="9143568" cy="3483084"/>
          </a:xfrm>
        </p:grpSpPr>
        <p:sp>
          <p:nvSpPr>
            <p:cNvPr id="291" name="Google Shape;291;p6"/>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96" name="Google Shape;296;p6"/>
            <p:cNvGrpSpPr/>
            <p:nvPr/>
          </p:nvGrpSpPr>
          <p:grpSpPr>
            <a:xfrm>
              <a:off x="39" y="-9596"/>
              <a:ext cx="9143568" cy="3483084"/>
              <a:chOff x="262312" y="450905"/>
              <a:chExt cx="8126894" cy="3040667"/>
            </a:xfrm>
          </p:grpSpPr>
          <p:sp>
            <p:nvSpPr>
              <p:cNvPr id="297" name="Google Shape;297;p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6"/>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31" name="Google Shape;331;p6"/>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176064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487"/>
        <p:cNvGrpSpPr/>
        <p:nvPr/>
      </p:nvGrpSpPr>
      <p:grpSpPr>
        <a:xfrm>
          <a:off x="0" y="0"/>
          <a:ext cx="0" cy="0"/>
          <a:chOff x="0" y="0"/>
          <a:chExt cx="0" cy="0"/>
        </a:xfrm>
      </p:grpSpPr>
      <p:grpSp>
        <p:nvGrpSpPr>
          <p:cNvPr id="488" name="Google Shape;488;p9"/>
          <p:cNvGrpSpPr/>
          <p:nvPr/>
        </p:nvGrpSpPr>
        <p:grpSpPr>
          <a:xfrm>
            <a:off x="1" y="-19192"/>
            <a:ext cx="18287801" cy="10355741"/>
            <a:chOff x="0" y="-9596"/>
            <a:chExt cx="9143900" cy="5177870"/>
          </a:xfrm>
        </p:grpSpPr>
        <p:grpSp>
          <p:nvGrpSpPr>
            <p:cNvPr id="489" name="Google Shape;489;p9"/>
            <p:cNvGrpSpPr/>
            <p:nvPr/>
          </p:nvGrpSpPr>
          <p:grpSpPr>
            <a:xfrm>
              <a:off x="0" y="-9596"/>
              <a:ext cx="9143900" cy="5177870"/>
              <a:chOff x="0" y="-9596"/>
              <a:chExt cx="9143900" cy="5177870"/>
            </a:xfrm>
          </p:grpSpPr>
          <p:sp>
            <p:nvSpPr>
              <p:cNvPr id="490" name="Google Shape;490;p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9"/>
              <p:cNvGrpSpPr/>
              <p:nvPr/>
            </p:nvGrpSpPr>
            <p:grpSpPr>
              <a:xfrm>
                <a:off x="0" y="4065899"/>
                <a:ext cx="9143900" cy="1102374"/>
                <a:chOff x="0" y="4065899"/>
                <a:chExt cx="9143900" cy="1102374"/>
              </a:xfrm>
            </p:grpSpPr>
            <p:sp>
              <p:nvSpPr>
                <p:cNvPr id="495" name="Google Shape;495;p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9"/>
                <p:cNvGrpSpPr/>
                <p:nvPr/>
              </p:nvGrpSpPr>
              <p:grpSpPr>
                <a:xfrm>
                  <a:off x="476510" y="4065899"/>
                  <a:ext cx="266262" cy="475209"/>
                  <a:chOff x="476510" y="4065899"/>
                  <a:chExt cx="266262" cy="475209"/>
                </a:xfrm>
              </p:grpSpPr>
              <p:sp>
                <p:nvSpPr>
                  <p:cNvPr id="512" name="Google Shape;512;p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6" name="Google Shape;516;p9"/>
                <p:cNvGrpSpPr/>
                <p:nvPr/>
              </p:nvGrpSpPr>
              <p:grpSpPr>
                <a:xfrm>
                  <a:off x="8430902" y="4070574"/>
                  <a:ext cx="214776" cy="454279"/>
                  <a:chOff x="8430902" y="4070574"/>
                  <a:chExt cx="214776" cy="454279"/>
                </a:xfrm>
              </p:grpSpPr>
              <p:sp>
                <p:nvSpPr>
                  <p:cNvPr id="517" name="Google Shape;517;p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0" name="Google Shape;520;p9"/>
                <p:cNvGrpSpPr/>
                <p:nvPr/>
              </p:nvGrpSpPr>
              <p:grpSpPr>
                <a:xfrm>
                  <a:off x="5699960" y="4366499"/>
                  <a:ext cx="266262" cy="475209"/>
                  <a:chOff x="5699960" y="4366499"/>
                  <a:chExt cx="266262" cy="475209"/>
                </a:xfrm>
              </p:grpSpPr>
              <p:sp>
                <p:nvSpPr>
                  <p:cNvPr id="521" name="Google Shape;521;p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25" name="Google Shape;525;p9"/>
              <p:cNvGrpSpPr/>
              <p:nvPr/>
            </p:nvGrpSpPr>
            <p:grpSpPr>
              <a:xfrm>
                <a:off x="39" y="-9596"/>
                <a:ext cx="9143568" cy="3483084"/>
                <a:chOff x="262312" y="450905"/>
                <a:chExt cx="8126894" cy="3040667"/>
              </a:xfrm>
            </p:grpSpPr>
            <p:sp>
              <p:nvSpPr>
                <p:cNvPr id="526" name="Google Shape;526;p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59" name="Google Shape;559;p9"/>
            <p:cNvGrpSpPr/>
            <p:nvPr/>
          </p:nvGrpSpPr>
          <p:grpSpPr>
            <a:xfrm>
              <a:off x="454808" y="778134"/>
              <a:ext cx="8532593" cy="2157688"/>
              <a:chOff x="454808" y="778134"/>
              <a:chExt cx="8532593" cy="2157688"/>
            </a:xfrm>
          </p:grpSpPr>
          <p:grpSp>
            <p:nvGrpSpPr>
              <p:cNvPr id="560" name="Google Shape;560;p9"/>
              <p:cNvGrpSpPr/>
              <p:nvPr/>
            </p:nvGrpSpPr>
            <p:grpSpPr>
              <a:xfrm>
                <a:off x="454808" y="778134"/>
                <a:ext cx="4262731" cy="1156793"/>
                <a:chOff x="666515" y="1138579"/>
                <a:chExt cx="3788757" cy="1009859"/>
              </a:xfrm>
            </p:grpSpPr>
            <p:sp>
              <p:nvSpPr>
                <p:cNvPr id="561" name="Google Shape;561;p9"/>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9"/>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9"/>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64" name="Google Shape;564;p9"/>
          <p:cNvSpPr txBox="1">
            <a:spLocks noGrp="1"/>
          </p:cNvSpPr>
          <p:nvPr>
            <p:ph type="title"/>
          </p:nvPr>
        </p:nvSpPr>
        <p:spPr>
          <a:xfrm>
            <a:off x="1440000" y="2220546"/>
            <a:ext cx="15408000" cy="168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600"/>
              <a:buNone/>
              <a:defRPr sz="90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565" name="Google Shape;565;p9"/>
          <p:cNvSpPr txBox="1">
            <a:spLocks noGrp="1"/>
          </p:cNvSpPr>
          <p:nvPr>
            <p:ph type="subTitle" idx="1"/>
          </p:nvPr>
        </p:nvSpPr>
        <p:spPr>
          <a:xfrm>
            <a:off x="4745951" y="4444000"/>
            <a:ext cx="8796000" cy="3363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7192615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6"/>
        <p:cNvGrpSpPr/>
        <p:nvPr/>
      </p:nvGrpSpPr>
      <p:grpSpPr>
        <a:xfrm>
          <a:off x="0" y="0"/>
          <a:ext cx="0" cy="0"/>
          <a:chOff x="0" y="0"/>
          <a:chExt cx="0" cy="0"/>
        </a:xfrm>
      </p:grpSpPr>
      <p:grpSp>
        <p:nvGrpSpPr>
          <p:cNvPr id="567" name="Google Shape;567;p10"/>
          <p:cNvGrpSpPr/>
          <p:nvPr/>
        </p:nvGrpSpPr>
        <p:grpSpPr>
          <a:xfrm>
            <a:off x="1" y="-19192"/>
            <a:ext cx="18287801" cy="10355741"/>
            <a:chOff x="0" y="-9596"/>
            <a:chExt cx="9143900" cy="5177870"/>
          </a:xfrm>
        </p:grpSpPr>
        <p:grpSp>
          <p:nvGrpSpPr>
            <p:cNvPr id="568" name="Google Shape;568;p10"/>
            <p:cNvGrpSpPr/>
            <p:nvPr/>
          </p:nvGrpSpPr>
          <p:grpSpPr>
            <a:xfrm>
              <a:off x="0" y="-9596"/>
              <a:ext cx="9143900" cy="5177870"/>
              <a:chOff x="0" y="-9596"/>
              <a:chExt cx="9143900" cy="5177870"/>
            </a:xfrm>
          </p:grpSpPr>
          <p:sp>
            <p:nvSpPr>
              <p:cNvPr id="569" name="Google Shape;569;p10"/>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74" name="Google Shape;574;p10"/>
              <p:cNvGrpSpPr/>
              <p:nvPr/>
            </p:nvGrpSpPr>
            <p:grpSpPr>
              <a:xfrm>
                <a:off x="39" y="-9596"/>
                <a:ext cx="9143568" cy="3483084"/>
                <a:chOff x="262312" y="450905"/>
                <a:chExt cx="8126894" cy="3040667"/>
              </a:xfrm>
            </p:grpSpPr>
            <p:sp>
              <p:nvSpPr>
                <p:cNvPr id="575" name="Google Shape;575;p1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0" name="Google Shape;610;p10"/>
              <p:cNvGrpSpPr/>
              <p:nvPr/>
            </p:nvGrpSpPr>
            <p:grpSpPr>
              <a:xfrm>
                <a:off x="0" y="4065899"/>
                <a:ext cx="9143900" cy="1102374"/>
                <a:chOff x="0" y="4065899"/>
                <a:chExt cx="9143900" cy="1102374"/>
              </a:xfrm>
            </p:grpSpPr>
            <p:sp>
              <p:nvSpPr>
                <p:cNvPr id="611" name="Google Shape;611;p1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627" name="Google Shape;627;p10"/>
                <p:cNvGrpSpPr/>
                <p:nvPr/>
              </p:nvGrpSpPr>
              <p:grpSpPr>
                <a:xfrm>
                  <a:off x="476510" y="4065899"/>
                  <a:ext cx="266262" cy="475209"/>
                  <a:chOff x="476510" y="4065899"/>
                  <a:chExt cx="266262" cy="475209"/>
                </a:xfrm>
              </p:grpSpPr>
              <p:sp>
                <p:nvSpPr>
                  <p:cNvPr id="628" name="Google Shape;628;p1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2" name="Google Shape;632;p10"/>
                <p:cNvGrpSpPr/>
                <p:nvPr/>
              </p:nvGrpSpPr>
              <p:grpSpPr>
                <a:xfrm>
                  <a:off x="8430902" y="4070574"/>
                  <a:ext cx="214776" cy="454279"/>
                  <a:chOff x="8430902" y="4070574"/>
                  <a:chExt cx="214776" cy="454279"/>
                </a:xfrm>
              </p:grpSpPr>
              <p:sp>
                <p:nvSpPr>
                  <p:cNvPr id="633" name="Google Shape;633;p1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6" name="Google Shape;636;p10"/>
                <p:cNvGrpSpPr/>
                <p:nvPr/>
              </p:nvGrpSpPr>
              <p:grpSpPr>
                <a:xfrm>
                  <a:off x="5699960" y="4366499"/>
                  <a:ext cx="266262" cy="475209"/>
                  <a:chOff x="5699960" y="4366499"/>
                  <a:chExt cx="266262" cy="475209"/>
                </a:xfrm>
              </p:grpSpPr>
              <p:sp>
                <p:nvSpPr>
                  <p:cNvPr id="637" name="Google Shape;637;p1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641" name="Google Shape;641;p1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642" name="Google Shape;642;p10"/>
          <p:cNvSpPr txBox="1">
            <a:spLocks noGrp="1"/>
          </p:cNvSpPr>
          <p:nvPr>
            <p:ph type="title"/>
          </p:nvPr>
        </p:nvSpPr>
        <p:spPr>
          <a:xfrm>
            <a:off x="4480200" y="3657600"/>
            <a:ext cx="9327600" cy="2971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3404223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722"/>
        <p:cNvGrpSpPr/>
        <p:nvPr/>
      </p:nvGrpSpPr>
      <p:grpSpPr>
        <a:xfrm>
          <a:off x="0" y="0"/>
          <a:ext cx="0" cy="0"/>
          <a:chOff x="0" y="0"/>
          <a:chExt cx="0" cy="0"/>
        </a:xfrm>
      </p:grpSpPr>
      <p:grpSp>
        <p:nvGrpSpPr>
          <p:cNvPr id="723" name="Google Shape;723;p13"/>
          <p:cNvGrpSpPr/>
          <p:nvPr/>
        </p:nvGrpSpPr>
        <p:grpSpPr>
          <a:xfrm>
            <a:off x="1" y="-19192"/>
            <a:ext cx="18287801" cy="10355741"/>
            <a:chOff x="0" y="-9596"/>
            <a:chExt cx="9143900" cy="5177870"/>
          </a:xfrm>
        </p:grpSpPr>
        <p:grpSp>
          <p:nvGrpSpPr>
            <p:cNvPr id="724" name="Google Shape;724;p13"/>
            <p:cNvGrpSpPr/>
            <p:nvPr/>
          </p:nvGrpSpPr>
          <p:grpSpPr>
            <a:xfrm>
              <a:off x="0" y="-9596"/>
              <a:ext cx="9143900" cy="5177870"/>
              <a:chOff x="0" y="-9596"/>
              <a:chExt cx="9143900" cy="5177870"/>
            </a:xfrm>
          </p:grpSpPr>
          <p:sp>
            <p:nvSpPr>
              <p:cNvPr id="725" name="Google Shape;725;p1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29" name="Google Shape;729;p13"/>
              <p:cNvGrpSpPr/>
              <p:nvPr/>
            </p:nvGrpSpPr>
            <p:grpSpPr>
              <a:xfrm>
                <a:off x="0" y="4065899"/>
                <a:ext cx="9143900" cy="1102374"/>
                <a:chOff x="0" y="4065899"/>
                <a:chExt cx="9143900" cy="1102374"/>
              </a:xfrm>
            </p:grpSpPr>
            <p:sp>
              <p:nvSpPr>
                <p:cNvPr id="730" name="Google Shape;730;p1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46" name="Google Shape;746;p13"/>
                <p:cNvGrpSpPr/>
                <p:nvPr/>
              </p:nvGrpSpPr>
              <p:grpSpPr>
                <a:xfrm>
                  <a:off x="476510" y="4065899"/>
                  <a:ext cx="266262" cy="475209"/>
                  <a:chOff x="476510" y="4065899"/>
                  <a:chExt cx="266262" cy="475209"/>
                </a:xfrm>
              </p:grpSpPr>
              <p:sp>
                <p:nvSpPr>
                  <p:cNvPr id="747" name="Google Shape;747;p1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13"/>
                <p:cNvGrpSpPr/>
                <p:nvPr/>
              </p:nvGrpSpPr>
              <p:grpSpPr>
                <a:xfrm>
                  <a:off x="8430902" y="4070574"/>
                  <a:ext cx="214776" cy="454279"/>
                  <a:chOff x="8430902" y="4070574"/>
                  <a:chExt cx="214776" cy="454279"/>
                </a:xfrm>
              </p:grpSpPr>
              <p:sp>
                <p:nvSpPr>
                  <p:cNvPr id="752" name="Google Shape;752;p1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 name="Google Shape;755;p13"/>
                <p:cNvGrpSpPr/>
                <p:nvPr/>
              </p:nvGrpSpPr>
              <p:grpSpPr>
                <a:xfrm>
                  <a:off x="5699960" y="4366499"/>
                  <a:ext cx="266262" cy="475209"/>
                  <a:chOff x="5699960" y="4366499"/>
                  <a:chExt cx="266262" cy="475209"/>
                </a:xfrm>
              </p:grpSpPr>
              <p:sp>
                <p:nvSpPr>
                  <p:cNvPr id="756" name="Google Shape;756;p1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60" name="Google Shape;760;p13"/>
              <p:cNvGrpSpPr/>
              <p:nvPr/>
            </p:nvGrpSpPr>
            <p:grpSpPr>
              <a:xfrm>
                <a:off x="39" y="-9596"/>
                <a:ext cx="9143568" cy="3483084"/>
                <a:chOff x="262312" y="450905"/>
                <a:chExt cx="8126894" cy="3040667"/>
              </a:xfrm>
            </p:grpSpPr>
            <p:sp>
              <p:nvSpPr>
                <p:cNvPr id="761" name="Google Shape;761;p1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94" name="Google Shape;794;p13"/>
            <p:cNvGrpSpPr/>
            <p:nvPr/>
          </p:nvGrpSpPr>
          <p:grpSpPr>
            <a:xfrm>
              <a:off x="454808" y="1702558"/>
              <a:ext cx="8532593" cy="1233264"/>
              <a:chOff x="454808" y="1702558"/>
              <a:chExt cx="8532593" cy="1233264"/>
            </a:xfrm>
          </p:grpSpPr>
          <p:sp>
            <p:nvSpPr>
              <p:cNvPr id="795" name="Google Shape;795;p1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97" name="Google Shape;797;p13"/>
          <p:cNvSpPr txBox="1">
            <a:spLocks noGrp="1"/>
          </p:cNvSpPr>
          <p:nvPr>
            <p:ph type="title"/>
          </p:nvPr>
        </p:nvSpPr>
        <p:spPr>
          <a:xfrm>
            <a:off x="3163976"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798" name="Google Shape;798;p13"/>
          <p:cNvSpPr txBox="1">
            <a:spLocks noGrp="1"/>
          </p:cNvSpPr>
          <p:nvPr>
            <p:ph type="subTitle" idx="1"/>
          </p:nvPr>
        </p:nvSpPr>
        <p:spPr>
          <a:xfrm>
            <a:off x="31639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799" name="Google Shape;799;p13"/>
          <p:cNvSpPr txBox="1">
            <a:spLocks noGrp="1"/>
          </p:cNvSpPr>
          <p:nvPr>
            <p:ph type="title" idx="2" hasCustomPrompt="1"/>
          </p:nvPr>
        </p:nvSpPr>
        <p:spPr>
          <a:xfrm>
            <a:off x="1533569"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0" name="Google Shape;800;p13"/>
          <p:cNvSpPr txBox="1">
            <a:spLocks noGrp="1"/>
          </p:cNvSpPr>
          <p:nvPr>
            <p:ph type="title" idx="3"/>
          </p:nvPr>
        </p:nvSpPr>
        <p:spPr>
          <a:xfrm>
            <a:off x="11038775"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1" name="Google Shape;801;p13"/>
          <p:cNvSpPr txBox="1">
            <a:spLocks noGrp="1"/>
          </p:cNvSpPr>
          <p:nvPr>
            <p:ph type="subTitle" idx="4"/>
          </p:nvPr>
        </p:nvSpPr>
        <p:spPr>
          <a:xfrm>
            <a:off x="110387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2" name="Google Shape;802;p13"/>
          <p:cNvSpPr txBox="1">
            <a:spLocks noGrp="1"/>
          </p:cNvSpPr>
          <p:nvPr>
            <p:ph type="title" idx="5" hasCustomPrompt="1"/>
          </p:nvPr>
        </p:nvSpPr>
        <p:spPr>
          <a:xfrm>
            <a:off x="9408318"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3" name="Google Shape;803;p13"/>
          <p:cNvSpPr txBox="1">
            <a:spLocks noGrp="1"/>
          </p:cNvSpPr>
          <p:nvPr>
            <p:ph type="title" idx="6"/>
          </p:nvPr>
        </p:nvSpPr>
        <p:spPr>
          <a:xfrm>
            <a:off x="3163976"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4" name="Google Shape;804;p13"/>
          <p:cNvSpPr txBox="1">
            <a:spLocks noGrp="1"/>
          </p:cNvSpPr>
          <p:nvPr>
            <p:ph type="subTitle" idx="7"/>
          </p:nvPr>
        </p:nvSpPr>
        <p:spPr>
          <a:xfrm>
            <a:off x="31639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5" name="Google Shape;805;p13"/>
          <p:cNvSpPr txBox="1">
            <a:spLocks noGrp="1"/>
          </p:cNvSpPr>
          <p:nvPr>
            <p:ph type="title" idx="8" hasCustomPrompt="1"/>
          </p:nvPr>
        </p:nvSpPr>
        <p:spPr>
          <a:xfrm>
            <a:off x="1533569"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6" name="Google Shape;806;p13"/>
          <p:cNvSpPr txBox="1">
            <a:spLocks noGrp="1"/>
          </p:cNvSpPr>
          <p:nvPr>
            <p:ph type="title" idx="9"/>
          </p:nvPr>
        </p:nvSpPr>
        <p:spPr>
          <a:xfrm>
            <a:off x="11038775"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7" name="Google Shape;807;p13"/>
          <p:cNvSpPr txBox="1">
            <a:spLocks noGrp="1"/>
          </p:cNvSpPr>
          <p:nvPr>
            <p:ph type="subTitle" idx="13"/>
          </p:nvPr>
        </p:nvSpPr>
        <p:spPr>
          <a:xfrm>
            <a:off x="110387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8" name="Google Shape;808;p13"/>
          <p:cNvSpPr txBox="1">
            <a:spLocks noGrp="1"/>
          </p:cNvSpPr>
          <p:nvPr>
            <p:ph type="title" idx="14" hasCustomPrompt="1"/>
          </p:nvPr>
        </p:nvSpPr>
        <p:spPr>
          <a:xfrm>
            <a:off x="9408318"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9" name="Google Shape;809;p13"/>
          <p:cNvSpPr txBox="1">
            <a:spLocks noGrp="1"/>
          </p:cNvSpPr>
          <p:nvPr>
            <p:ph type="title" idx="15"/>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977969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889"/>
        <p:cNvGrpSpPr/>
        <p:nvPr/>
      </p:nvGrpSpPr>
      <p:grpSpPr>
        <a:xfrm>
          <a:off x="0" y="0"/>
          <a:ext cx="0" cy="0"/>
          <a:chOff x="0" y="0"/>
          <a:chExt cx="0" cy="0"/>
        </a:xfrm>
      </p:grpSpPr>
      <p:grpSp>
        <p:nvGrpSpPr>
          <p:cNvPr id="890" name="Google Shape;890;p15"/>
          <p:cNvGrpSpPr/>
          <p:nvPr/>
        </p:nvGrpSpPr>
        <p:grpSpPr>
          <a:xfrm>
            <a:off x="1" y="-19192"/>
            <a:ext cx="18287801" cy="10355741"/>
            <a:chOff x="0" y="-9596"/>
            <a:chExt cx="9143900" cy="5177870"/>
          </a:xfrm>
        </p:grpSpPr>
        <p:grpSp>
          <p:nvGrpSpPr>
            <p:cNvPr id="891" name="Google Shape;891;p15"/>
            <p:cNvGrpSpPr/>
            <p:nvPr/>
          </p:nvGrpSpPr>
          <p:grpSpPr>
            <a:xfrm>
              <a:off x="0" y="-9596"/>
              <a:ext cx="9143900" cy="5177870"/>
              <a:chOff x="0" y="-9596"/>
              <a:chExt cx="9143900" cy="5177870"/>
            </a:xfrm>
          </p:grpSpPr>
          <p:sp>
            <p:nvSpPr>
              <p:cNvPr id="892" name="Google Shape;892;p1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896" name="Google Shape;896;p15"/>
              <p:cNvGrpSpPr/>
              <p:nvPr/>
            </p:nvGrpSpPr>
            <p:grpSpPr>
              <a:xfrm>
                <a:off x="39" y="-9596"/>
                <a:ext cx="9143568" cy="3483084"/>
                <a:chOff x="262312" y="450905"/>
                <a:chExt cx="8126894" cy="3040667"/>
              </a:xfrm>
            </p:grpSpPr>
            <p:sp>
              <p:nvSpPr>
                <p:cNvPr id="897" name="Google Shape;897;p1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1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1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2" name="Google Shape;932;p15"/>
              <p:cNvGrpSpPr/>
              <p:nvPr/>
            </p:nvGrpSpPr>
            <p:grpSpPr>
              <a:xfrm>
                <a:off x="0" y="4065899"/>
                <a:ext cx="9143900" cy="1102374"/>
                <a:chOff x="0" y="4065899"/>
                <a:chExt cx="9143900" cy="1102374"/>
              </a:xfrm>
            </p:grpSpPr>
            <p:sp>
              <p:nvSpPr>
                <p:cNvPr id="933" name="Google Shape;933;p1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1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1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9" name="Google Shape;949;p15"/>
                <p:cNvGrpSpPr/>
                <p:nvPr/>
              </p:nvGrpSpPr>
              <p:grpSpPr>
                <a:xfrm>
                  <a:off x="476510" y="4065899"/>
                  <a:ext cx="266262" cy="475209"/>
                  <a:chOff x="476510" y="4065899"/>
                  <a:chExt cx="266262" cy="475209"/>
                </a:xfrm>
              </p:grpSpPr>
              <p:sp>
                <p:nvSpPr>
                  <p:cNvPr id="950" name="Google Shape;950;p1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4" name="Google Shape;954;p15"/>
                <p:cNvGrpSpPr/>
                <p:nvPr/>
              </p:nvGrpSpPr>
              <p:grpSpPr>
                <a:xfrm>
                  <a:off x="8430902" y="4070574"/>
                  <a:ext cx="214776" cy="454279"/>
                  <a:chOff x="8430902" y="4070574"/>
                  <a:chExt cx="214776" cy="454279"/>
                </a:xfrm>
              </p:grpSpPr>
              <p:sp>
                <p:nvSpPr>
                  <p:cNvPr id="955" name="Google Shape;955;p1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8" name="Google Shape;958;p15"/>
                <p:cNvGrpSpPr/>
                <p:nvPr/>
              </p:nvGrpSpPr>
              <p:grpSpPr>
                <a:xfrm>
                  <a:off x="5699960" y="4366499"/>
                  <a:ext cx="266262" cy="475209"/>
                  <a:chOff x="5699960" y="4366499"/>
                  <a:chExt cx="266262" cy="475209"/>
                </a:xfrm>
              </p:grpSpPr>
              <p:sp>
                <p:nvSpPr>
                  <p:cNvPr id="959" name="Google Shape;959;p1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963" name="Google Shape;963;p15"/>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5"/>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965" name="Google Shape;965;p15"/>
          <p:cNvSpPr txBox="1">
            <a:spLocks noGrp="1"/>
          </p:cNvSpPr>
          <p:nvPr>
            <p:ph type="title"/>
          </p:nvPr>
        </p:nvSpPr>
        <p:spPr>
          <a:xfrm>
            <a:off x="3174500" y="3109700"/>
            <a:ext cx="11938800" cy="26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44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966" name="Google Shape;966;p15"/>
          <p:cNvSpPr txBox="1">
            <a:spLocks noGrp="1"/>
          </p:cNvSpPr>
          <p:nvPr>
            <p:ph type="subTitle" idx="1"/>
          </p:nvPr>
        </p:nvSpPr>
        <p:spPr>
          <a:xfrm>
            <a:off x="3741551" y="6016001"/>
            <a:ext cx="108048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84703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967"/>
        <p:cNvGrpSpPr/>
        <p:nvPr/>
      </p:nvGrpSpPr>
      <p:grpSpPr>
        <a:xfrm>
          <a:off x="0" y="0"/>
          <a:ext cx="0" cy="0"/>
          <a:chOff x="0" y="0"/>
          <a:chExt cx="0" cy="0"/>
        </a:xfrm>
      </p:grpSpPr>
      <p:grpSp>
        <p:nvGrpSpPr>
          <p:cNvPr id="968" name="Google Shape;968;p16"/>
          <p:cNvGrpSpPr/>
          <p:nvPr/>
        </p:nvGrpSpPr>
        <p:grpSpPr>
          <a:xfrm>
            <a:off x="1" y="-19192"/>
            <a:ext cx="18287801" cy="10355741"/>
            <a:chOff x="0" y="-9596"/>
            <a:chExt cx="9143900" cy="5177870"/>
          </a:xfrm>
        </p:grpSpPr>
        <p:grpSp>
          <p:nvGrpSpPr>
            <p:cNvPr id="969" name="Google Shape;969;p16"/>
            <p:cNvGrpSpPr/>
            <p:nvPr/>
          </p:nvGrpSpPr>
          <p:grpSpPr>
            <a:xfrm>
              <a:off x="0" y="-9596"/>
              <a:ext cx="9143900" cy="5177870"/>
              <a:chOff x="0" y="-9596"/>
              <a:chExt cx="9143900" cy="5177870"/>
            </a:xfrm>
          </p:grpSpPr>
          <p:sp>
            <p:nvSpPr>
              <p:cNvPr id="970" name="Google Shape;970;p1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74" name="Google Shape;974;p16"/>
              <p:cNvGrpSpPr/>
              <p:nvPr/>
            </p:nvGrpSpPr>
            <p:grpSpPr>
              <a:xfrm>
                <a:off x="39" y="-9596"/>
                <a:ext cx="9143568" cy="3483084"/>
                <a:chOff x="262312" y="450905"/>
                <a:chExt cx="8126894" cy="3040667"/>
              </a:xfrm>
            </p:grpSpPr>
            <p:sp>
              <p:nvSpPr>
                <p:cNvPr id="975" name="Google Shape;975;p1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1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1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1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0" name="Google Shape;1010;p16"/>
              <p:cNvGrpSpPr/>
              <p:nvPr/>
            </p:nvGrpSpPr>
            <p:grpSpPr>
              <a:xfrm>
                <a:off x="0" y="4065899"/>
                <a:ext cx="9143900" cy="1102374"/>
                <a:chOff x="0" y="4065899"/>
                <a:chExt cx="9143900" cy="1102374"/>
              </a:xfrm>
            </p:grpSpPr>
            <p:sp>
              <p:nvSpPr>
                <p:cNvPr id="1011" name="Google Shape;1011;p1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1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1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027" name="Google Shape;1027;p16"/>
                <p:cNvGrpSpPr/>
                <p:nvPr/>
              </p:nvGrpSpPr>
              <p:grpSpPr>
                <a:xfrm>
                  <a:off x="476510" y="4065899"/>
                  <a:ext cx="266262" cy="475209"/>
                  <a:chOff x="476510" y="4065899"/>
                  <a:chExt cx="266262" cy="475209"/>
                </a:xfrm>
              </p:grpSpPr>
              <p:sp>
                <p:nvSpPr>
                  <p:cNvPr id="1028" name="Google Shape;1028;p1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1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2" name="Google Shape;1032;p16"/>
                <p:cNvGrpSpPr/>
                <p:nvPr/>
              </p:nvGrpSpPr>
              <p:grpSpPr>
                <a:xfrm>
                  <a:off x="8430902" y="4070574"/>
                  <a:ext cx="214776" cy="454279"/>
                  <a:chOff x="8430902" y="4070574"/>
                  <a:chExt cx="214776" cy="454279"/>
                </a:xfrm>
              </p:grpSpPr>
              <p:sp>
                <p:nvSpPr>
                  <p:cNvPr id="1033" name="Google Shape;1033;p1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1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6" name="Google Shape;1036;p16"/>
                <p:cNvGrpSpPr/>
                <p:nvPr/>
              </p:nvGrpSpPr>
              <p:grpSpPr>
                <a:xfrm>
                  <a:off x="5699960" y="4366499"/>
                  <a:ext cx="266262" cy="475209"/>
                  <a:chOff x="5699960" y="4366499"/>
                  <a:chExt cx="266262" cy="475209"/>
                </a:xfrm>
              </p:grpSpPr>
              <p:sp>
                <p:nvSpPr>
                  <p:cNvPr id="1037" name="Google Shape;1037;p1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041" name="Google Shape;1041;p16"/>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6"/>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043" name="Google Shape;1043;p16"/>
          <p:cNvSpPr txBox="1">
            <a:spLocks noGrp="1"/>
          </p:cNvSpPr>
          <p:nvPr>
            <p:ph type="title"/>
          </p:nvPr>
        </p:nvSpPr>
        <p:spPr>
          <a:xfrm flipH="1">
            <a:off x="2967038" y="3765300"/>
            <a:ext cx="7795200" cy="168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10001">
                <a:solidFill>
                  <a:schemeClr val="accent2"/>
                </a:solidFill>
              </a:defRPr>
            </a:lvl1pPr>
            <a:lvl2pPr lvl="1" algn="ctr" rtl="0">
              <a:spcBef>
                <a:spcPts val="0"/>
              </a:spcBef>
              <a:spcAft>
                <a:spcPts val="0"/>
              </a:spcAft>
              <a:buClr>
                <a:schemeClr val="accent2"/>
              </a:buClr>
              <a:buSzPts val="3600"/>
              <a:buNone/>
              <a:defRPr sz="7200">
                <a:solidFill>
                  <a:schemeClr val="accent2"/>
                </a:solidFill>
              </a:defRPr>
            </a:lvl2pPr>
            <a:lvl3pPr lvl="2" algn="ctr" rtl="0">
              <a:spcBef>
                <a:spcPts val="0"/>
              </a:spcBef>
              <a:spcAft>
                <a:spcPts val="0"/>
              </a:spcAft>
              <a:buClr>
                <a:schemeClr val="accent2"/>
              </a:buClr>
              <a:buSzPts val="3600"/>
              <a:buNone/>
              <a:defRPr sz="7200">
                <a:solidFill>
                  <a:schemeClr val="accent2"/>
                </a:solidFill>
              </a:defRPr>
            </a:lvl3pPr>
            <a:lvl4pPr lvl="3" algn="ctr" rtl="0">
              <a:spcBef>
                <a:spcPts val="0"/>
              </a:spcBef>
              <a:spcAft>
                <a:spcPts val="0"/>
              </a:spcAft>
              <a:buClr>
                <a:schemeClr val="accent2"/>
              </a:buClr>
              <a:buSzPts val="3600"/>
              <a:buNone/>
              <a:defRPr sz="7200">
                <a:solidFill>
                  <a:schemeClr val="accent2"/>
                </a:solidFill>
              </a:defRPr>
            </a:lvl4pPr>
            <a:lvl5pPr lvl="4" algn="ctr" rtl="0">
              <a:spcBef>
                <a:spcPts val="0"/>
              </a:spcBef>
              <a:spcAft>
                <a:spcPts val="0"/>
              </a:spcAft>
              <a:buClr>
                <a:schemeClr val="accent2"/>
              </a:buClr>
              <a:buSzPts val="3600"/>
              <a:buNone/>
              <a:defRPr sz="7200">
                <a:solidFill>
                  <a:schemeClr val="accent2"/>
                </a:solidFill>
              </a:defRPr>
            </a:lvl5pPr>
            <a:lvl6pPr lvl="5" algn="ctr" rtl="0">
              <a:spcBef>
                <a:spcPts val="0"/>
              </a:spcBef>
              <a:spcAft>
                <a:spcPts val="0"/>
              </a:spcAft>
              <a:buClr>
                <a:schemeClr val="accent2"/>
              </a:buClr>
              <a:buSzPts val="3600"/>
              <a:buNone/>
              <a:defRPr sz="7200">
                <a:solidFill>
                  <a:schemeClr val="accent2"/>
                </a:solidFill>
              </a:defRPr>
            </a:lvl6pPr>
            <a:lvl7pPr lvl="6" algn="ctr" rtl="0">
              <a:spcBef>
                <a:spcPts val="0"/>
              </a:spcBef>
              <a:spcAft>
                <a:spcPts val="0"/>
              </a:spcAft>
              <a:buClr>
                <a:schemeClr val="accent2"/>
              </a:buClr>
              <a:buSzPts val="3600"/>
              <a:buNone/>
              <a:defRPr sz="7200">
                <a:solidFill>
                  <a:schemeClr val="accent2"/>
                </a:solidFill>
              </a:defRPr>
            </a:lvl7pPr>
            <a:lvl8pPr lvl="7" algn="ctr" rtl="0">
              <a:spcBef>
                <a:spcPts val="0"/>
              </a:spcBef>
              <a:spcAft>
                <a:spcPts val="0"/>
              </a:spcAft>
              <a:buClr>
                <a:schemeClr val="accent2"/>
              </a:buClr>
              <a:buSzPts val="3600"/>
              <a:buNone/>
              <a:defRPr sz="7200">
                <a:solidFill>
                  <a:schemeClr val="accent2"/>
                </a:solidFill>
              </a:defRPr>
            </a:lvl8pPr>
            <a:lvl9pPr lvl="8" algn="ctr" rtl="0">
              <a:spcBef>
                <a:spcPts val="0"/>
              </a:spcBef>
              <a:spcAft>
                <a:spcPts val="0"/>
              </a:spcAft>
              <a:buClr>
                <a:schemeClr val="accent2"/>
              </a:buClr>
              <a:buSzPts val="3600"/>
              <a:buNone/>
              <a:defRPr sz="7200">
                <a:solidFill>
                  <a:schemeClr val="accent2"/>
                </a:solidFill>
              </a:defRPr>
            </a:lvl9pPr>
          </a:lstStyle>
          <a:p>
            <a:endParaRPr/>
          </a:p>
        </p:txBody>
      </p:sp>
      <p:sp>
        <p:nvSpPr>
          <p:cNvPr id="1044" name="Google Shape;1044;p16"/>
          <p:cNvSpPr txBox="1">
            <a:spLocks noGrp="1"/>
          </p:cNvSpPr>
          <p:nvPr>
            <p:ph type="title" idx="2" hasCustomPrompt="1"/>
          </p:nvPr>
        </p:nvSpPr>
        <p:spPr>
          <a:xfrm flipH="1">
            <a:off x="11162888" y="3794669"/>
            <a:ext cx="5086200" cy="3099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6000"/>
              <a:buNone/>
              <a:defRPr sz="25800">
                <a:solidFill>
                  <a:schemeClr val="accent2"/>
                </a:solidFill>
              </a:defRPr>
            </a:lvl1pPr>
            <a:lvl2pPr lvl="1" algn="ctr" rtl="0">
              <a:spcBef>
                <a:spcPts val="0"/>
              </a:spcBef>
              <a:spcAft>
                <a:spcPts val="0"/>
              </a:spcAft>
              <a:buClr>
                <a:schemeClr val="accent2"/>
              </a:buClr>
              <a:buSzPts val="6000"/>
              <a:buNone/>
              <a:defRPr sz="12000">
                <a:solidFill>
                  <a:schemeClr val="accent2"/>
                </a:solidFill>
              </a:defRPr>
            </a:lvl2pPr>
            <a:lvl3pPr lvl="2" algn="ctr" rtl="0">
              <a:spcBef>
                <a:spcPts val="0"/>
              </a:spcBef>
              <a:spcAft>
                <a:spcPts val="0"/>
              </a:spcAft>
              <a:buClr>
                <a:schemeClr val="accent2"/>
              </a:buClr>
              <a:buSzPts val="6000"/>
              <a:buNone/>
              <a:defRPr sz="12000">
                <a:solidFill>
                  <a:schemeClr val="accent2"/>
                </a:solidFill>
              </a:defRPr>
            </a:lvl3pPr>
            <a:lvl4pPr lvl="3" algn="ctr" rtl="0">
              <a:spcBef>
                <a:spcPts val="0"/>
              </a:spcBef>
              <a:spcAft>
                <a:spcPts val="0"/>
              </a:spcAft>
              <a:buClr>
                <a:schemeClr val="accent2"/>
              </a:buClr>
              <a:buSzPts val="6000"/>
              <a:buNone/>
              <a:defRPr sz="12000">
                <a:solidFill>
                  <a:schemeClr val="accent2"/>
                </a:solidFill>
              </a:defRPr>
            </a:lvl4pPr>
            <a:lvl5pPr lvl="4" algn="ctr" rtl="0">
              <a:spcBef>
                <a:spcPts val="0"/>
              </a:spcBef>
              <a:spcAft>
                <a:spcPts val="0"/>
              </a:spcAft>
              <a:buClr>
                <a:schemeClr val="accent2"/>
              </a:buClr>
              <a:buSzPts val="6000"/>
              <a:buNone/>
              <a:defRPr sz="12000">
                <a:solidFill>
                  <a:schemeClr val="accent2"/>
                </a:solidFill>
              </a:defRPr>
            </a:lvl5pPr>
            <a:lvl6pPr lvl="5" algn="ctr" rtl="0">
              <a:spcBef>
                <a:spcPts val="0"/>
              </a:spcBef>
              <a:spcAft>
                <a:spcPts val="0"/>
              </a:spcAft>
              <a:buClr>
                <a:schemeClr val="accent2"/>
              </a:buClr>
              <a:buSzPts val="6000"/>
              <a:buNone/>
              <a:defRPr sz="12000">
                <a:solidFill>
                  <a:schemeClr val="accent2"/>
                </a:solidFill>
              </a:defRPr>
            </a:lvl6pPr>
            <a:lvl7pPr lvl="6" algn="ctr" rtl="0">
              <a:spcBef>
                <a:spcPts val="0"/>
              </a:spcBef>
              <a:spcAft>
                <a:spcPts val="0"/>
              </a:spcAft>
              <a:buClr>
                <a:schemeClr val="accent2"/>
              </a:buClr>
              <a:buSzPts val="6000"/>
              <a:buNone/>
              <a:defRPr sz="12000">
                <a:solidFill>
                  <a:schemeClr val="accent2"/>
                </a:solidFill>
              </a:defRPr>
            </a:lvl7pPr>
            <a:lvl8pPr lvl="7" algn="ctr" rtl="0">
              <a:spcBef>
                <a:spcPts val="0"/>
              </a:spcBef>
              <a:spcAft>
                <a:spcPts val="0"/>
              </a:spcAft>
              <a:buClr>
                <a:schemeClr val="accent2"/>
              </a:buClr>
              <a:buSzPts val="6000"/>
              <a:buNone/>
              <a:defRPr sz="12000">
                <a:solidFill>
                  <a:schemeClr val="accent2"/>
                </a:solidFill>
              </a:defRPr>
            </a:lvl8pPr>
            <a:lvl9pPr lvl="8" algn="ctr" rtl="0">
              <a:spcBef>
                <a:spcPts val="0"/>
              </a:spcBef>
              <a:spcAft>
                <a:spcPts val="0"/>
              </a:spcAft>
              <a:buClr>
                <a:schemeClr val="accent2"/>
              </a:buClr>
              <a:buSzPts val="6000"/>
              <a:buNone/>
              <a:defRPr sz="12000">
                <a:solidFill>
                  <a:schemeClr val="accent2"/>
                </a:solidFill>
              </a:defRPr>
            </a:lvl9pPr>
          </a:lstStyle>
          <a:p>
            <a:r>
              <a:t>xx%</a:t>
            </a:r>
          </a:p>
        </p:txBody>
      </p:sp>
      <p:sp>
        <p:nvSpPr>
          <p:cNvPr id="1045" name="Google Shape;1045;p16"/>
          <p:cNvSpPr txBox="1">
            <a:spLocks noGrp="1"/>
          </p:cNvSpPr>
          <p:nvPr>
            <p:ph type="subTitle" idx="1"/>
          </p:nvPr>
        </p:nvSpPr>
        <p:spPr>
          <a:xfrm flipH="1">
            <a:off x="2035812" y="5670800"/>
            <a:ext cx="8726400" cy="860400"/>
          </a:xfrm>
          <a:prstGeom prst="rect">
            <a:avLst/>
          </a:prstGeom>
          <a:solidFill>
            <a:schemeClr val="accent2"/>
          </a:solid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1872293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202"/>
        <p:cNvGrpSpPr/>
        <p:nvPr/>
      </p:nvGrpSpPr>
      <p:grpSpPr>
        <a:xfrm>
          <a:off x="0" y="0"/>
          <a:ext cx="0" cy="0"/>
          <a:chOff x="0" y="0"/>
          <a:chExt cx="0" cy="0"/>
        </a:xfrm>
      </p:grpSpPr>
      <p:grpSp>
        <p:nvGrpSpPr>
          <p:cNvPr id="1203" name="Google Shape;1203;p19"/>
          <p:cNvGrpSpPr/>
          <p:nvPr/>
        </p:nvGrpSpPr>
        <p:grpSpPr>
          <a:xfrm>
            <a:off x="1" y="-19192"/>
            <a:ext cx="18287801" cy="10355741"/>
            <a:chOff x="0" y="-9596"/>
            <a:chExt cx="9143900" cy="5177870"/>
          </a:xfrm>
        </p:grpSpPr>
        <p:grpSp>
          <p:nvGrpSpPr>
            <p:cNvPr id="1204" name="Google Shape;1204;p19"/>
            <p:cNvGrpSpPr/>
            <p:nvPr/>
          </p:nvGrpSpPr>
          <p:grpSpPr>
            <a:xfrm>
              <a:off x="0" y="-9596"/>
              <a:ext cx="9143900" cy="5177870"/>
              <a:chOff x="0" y="-9596"/>
              <a:chExt cx="9143900" cy="5177870"/>
            </a:xfrm>
          </p:grpSpPr>
          <p:sp>
            <p:nvSpPr>
              <p:cNvPr id="1205" name="Google Shape;1205;p1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1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1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1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1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10" name="Google Shape;1210;p19"/>
              <p:cNvGrpSpPr/>
              <p:nvPr/>
            </p:nvGrpSpPr>
            <p:grpSpPr>
              <a:xfrm>
                <a:off x="39" y="-9596"/>
                <a:ext cx="9143568" cy="3483084"/>
                <a:chOff x="262312" y="450905"/>
                <a:chExt cx="8126894" cy="3040667"/>
              </a:xfrm>
            </p:grpSpPr>
            <p:sp>
              <p:nvSpPr>
                <p:cNvPr id="1211" name="Google Shape;1211;p1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1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1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1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1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1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1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1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1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1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1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1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1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1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1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1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1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1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1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1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1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1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1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1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1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1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1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1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1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1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1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1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1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1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1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6" name="Google Shape;1246;p19"/>
              <p:cNvGrpSpPr/>
              <p:nvPr/>
            </p:nvGrpSpPr>
            <p:grpSpPr>
              <a:xfrm>
                <a:off x="0" y="4065899"/>
                <a:ext cx="9143900" cy="1102374"/>
                <a:chOff x="0" y="4065899"/>
                <a:chExt cx="9143900" cy="1102374"/>
              </a:xfrm>
            </p:grpSpPr>
            <p:sp>
              <p:nvSpPr>
                <p:cNvPr id="1247" name="Google Shape;1247;p1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1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1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1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1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1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1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1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1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1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1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1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1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1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1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1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63" name="Google Shape;1263;p19"/>
                <p:cNvGrpSpPr/>
                <p:nvPr/>
              </p:nvGrpSpPr>
              <p:grpSpPr>
                <a:xfrm>
                  <a:off x="476510" y="4065899"/>
                  <a:ext cx="266262" cy="475209"/>
                  <a:chOff x="476510" y="4065899"/>
                  <a:chExt cx="266262" cy="475209"/>
                </a:xfrm>
              </p:grpSpPr>
              <p:sp>
                <p:nvSpPr>
                  <p:cNvPr id="1264" name="Google Shape;1264;p1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1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1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1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8" name="Google Shape;1268;p19"/>
                <p:cNvGrpSpPr/>
                <p:nvPr/>
              </p:nvGrpSpPr>
              <p:grpSpPr>
                <a:xfrm>
                  <a:off x="8430902" y="4070574"/>
                  <a:ext cx="214776" cy="454279"/>
                  <a:chOff x="8430902" y="4070574"/>
                  <a:chExt cx="214776" cy="454279"/>
                </a:xfrm>
              </p:grpSpPr>
              <p:sp>
                <p:nvSpPr>
                  <p:cNvPr id="1269" name="Google Shape;1269;p1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1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1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19"/>
                <p:cNvGrpSpPr/>
                <p:nvPr/>
              </p:nvGrpSpPr>
              <p:grpSpPr>
                <a:xfrm>
                  <a:off x="5699960" y="4366499"/>
                  <a:ext cx="266262" cy="475209"/>
                  <a:chOff x="5699960" y="4366499"/>
                  <a:chExt cx="266262" cy="475209"/>
                </a:xfrm>
              </p:grpSpPr>
              <p:sp>
                <p:nvSpPr>
                  <p:cNvPr id="1273" name="Google Shape;1273;p1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1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1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1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277" name="Google Shape;1277;p1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278" name="Google Shape;1278;p19"/>
          <p:cNvSpPr txBox="1">
            <a:spLocks noGrp="1"/>
          </p:cNvSpPr>
          <p:nvPr>
            <p:ph type="title"/>
          </p:nvPr>
        </p:nvSpPr>
        <p:spPr>
          <a:xfrm>
            <a:off x="1440000" y="2570550"/>
            <a:ext cx="7704000" cy="3324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9" name="Google Shape;1279;p19"/>
          <p:cNvSpPr txBox="1">
            <a:spLocks noGrp="1"/>
          </p:cNvSpPr>
          <p:nvPr>
            <p:ph type="subTitle" idx="1"/>
          </p:nvPr>
        </p:nvSpPr>
        <p:spPr>
          <a:xfrm>
            <a:off x="1440000" y="5707050"/>
            <a:ext cx="77040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9799555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2"/>
        </a:solidFill>
        <a:effectLst/>
      </p:bgPr>
    </p:bg>
    <p:spTree>
      <p:nvGrpSpPr>
        <p:cNvPr id="1" name="Shape 1280"/>
        <p:cNvGrpSpPr/>
        <p:nvPr/>
      </p:nvGrpSpPr>
      <p:grpSpPr>
        <a:xfrm>
          <a:off x="0" y="0"/>
          <a:ext cx="0" cy="0"/>
          <a:chOff x="0" y="0"/>
          <a:chExt cx="0" cy="0"/>
        </a:xfrm>
      </p:grpSpPr>
      <p:grpSp>
        <p:nvGrpSpPr>
          <p:cNvPr id="1281" name="Google Shape;1281;p20"/>
          <p:cNvGrpSpPr/>
          <p:nvPr/>
        </p:nvGrpSpPr>
        <p:grpSpPr>
          <a:xfrm>
            <a:off x="1" y="-19192"/>
            <a:ext cx="18287801" cy="10355741"/>
            <a:chOff x="0" y="-9596"/>
            <a:chExt cx="9143900" cy="5177870"/>
          </a:xfrm>
        </p:grpSpPr>
        <p:grpSp>
          <p:nvGrpSpPr>
            <p:cNvPr id="1282" name="Google Shape;1282;p20"/>
            <p:cNvGrpSpPr/>
            <p:nvPr/>
          </p:nvGrpSpPr>
          <p:grpSpPr>
            <a:xfrm>
              <a:off x="0" y="-9596"/>
              <a:ext cx="9143900" cy="5177870"/>
              <a:chOff x="0" y="-9596"/>
              <a:chExt cx="9143900" cy="5177870"/>
            </a:xfrm>
          </p:grpSpPr>
          <p:sp>
            <p:nvSpPr>
              <p:cNvPr id="1283" name="Google Shape;1283;p2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87" name="Google Shape;1287;p20"/>
              <p:cNvGrpSpPr/>
              <p:nvPr/>
            </p:nvGrpSpPr>
            <p:grpSpPr>
              <a:xfrm>
                <a:off x="39" y="-9596"/>
                <a:ext cx="9143568" cy="3483084"/>
                <a:chOff x="262312" y="450905"/>
                <a:chExt cx="8126894" cy="3040667"/>
              </a:xfrm>
            </p:grpSpPr>
            <p:sp>
              <p:nvSpPr>
                <p:cNvPr id="1288" name="Google Shape;1288;p2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2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2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2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2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23" name="Google Shape;1323;p20"/>
              <p:cNvGrpSpPr/>
              <p:nvPr/>
            </p:nvGrpSpPr>
            <p:grpSpPr>
              <a:xfrm>
                <a:off x="0" y="4065899"/>
                <a:ext cx="9143900" cy="1102374"/>
                <a:chOff x="0" y="4065899"/>
                <a:chExt cx="9143900" cy="1102374"/>
              </a:xfrm>
            </p:grpSpPr>
            <p:sp>
              <p:nvSpPr>
                <p:cNvPr id="1324" name="Google Shape;1324;p2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2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2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2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2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2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2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2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2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2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40" name="Google Shape;1340;p20"/>
                <p:cNvGrpSpPr/>
                <p:nvPr/>
              </p:nvGrpSpPr>
              <p:grpSpPr>
                <a:xfrm>
                  <a:off x="476510" y="4065899"/>
                  <a:ext cx="266262" cy="475209"/>
                  <a:chOff x="476510" y="4065899"/>
                  <a:chExt cx="266262" cy="475209"/>
                </a:xfrm>
              </p:grpSpPr>
              <p:sp>
                <p:nvSpPr>
                  <p:cNvPr id="1341" name="Google Shape;1341;p2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2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5" name="Google Shape;1345;p20"/>
                <p:cNvGrpSpPr/>
                <p:nvPr/>
              </p:nvGrpSpPr>
              <p:grpSpPr>
                <a:xfrm>
                  <a:off x="8430902" y="4070574"/>
                  <a:ext cx="214776" cy="454279"/>
                  <a:chOff x="8430902" y="4070574"/>
                  <a:chExt cx="214776" cy="454279"/>
                </a:xfrm>
              </p:grpSpPr>
              <p:sp>
                <p:nvSpPr>
                  <p:cNvPr id="1346" name="Google Shape;1346;p2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9" name="Google Shape;1349;p20"/>
                <p:cNvGrpSpPr/>
                <p:nvPr/>
              </p:nvGrpSpPr>
              <p:grpSpPr>
                <a:xfrm>
                  <a:off x="5699960" y="4366499"/>
                  <a:ext cx="266262" cy="475209"/>
                  <a:chOff x="5699960" y="4366499"/>
                  <a:chExt cx="266262" cy="475209"/>
                </a:xfrm>
              </p:grpSpPr>
              <p:sp>
                <p:nvSpPr>
                  <p:cNvPr id="1350" name="Google Shape;1350;p2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354" name="Google Shape;1354;p2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2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356" name="Google Shape;1356;p20"/>
          <p:cNvSpPr txBox="1">
            <a:spLocks noGrp="1"/>
          </p:cNvSpPr>
          <p:nvPr>
            <p:ph type="subTitle" idx="1"/>
          </p:nvPr>
        </p:nvSpPr>
        <p:spPr>
          <a:xfrm>
            <a:off x="1426200"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357" name="Google Shape;1357;p20"/>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33010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1358"/>
        <p:cNvGrpSpPr/>
        <p:nvPr/>
      </p:nvGrpSpPr>
      <p:grpSpPr>
        <a:xfrm>
          <a:off x="0" y="0"/>
          <a:ext cx="0" cy="0"/>
          <a:chOff x="0" y="0"/>
          <a:chExt cx="0" cy="0"/>
        </a:xfrm>
      </p:grpSpPr>
      <p:grpSp>
        <p:nvGrpSpPr>
          <p:cNvPr id="1359" name="Google Shape;1359;p21"/>
          <p:cNvGrpSpPr/>
          <p:nvPr/>
        </p:nvGrpSpPr>
        <p:grpSpPr>
          <a:xfrm>
            <a:off x="1" y="-19192"/>
            <a:ext cx="18287801" cy="10355741"/>
            <a:chOff x="0" y="-9596"/>
            <a:chExt cx="9143900" cy="5177870"/>
          </a:xfrm>
        </p:grpSpPr>
        <p:grpSp>
          <p:nvGrpSpPr>
            <p:cNvPr id="1360" name="Google Shape;1360;p21"/>
            <p:cNvGrpSpPr/>
            <p:nvPr/>
          </p:nvGrpSpPr>
          <p:grpSpPr>
            <a:xfrm>
              <a:off x="0" y="-9596"/>
              <a:ext cx="9143900" cy="5177870"/>
              <a:chOff x="0" y="-9596"/>
              <a:chExt cx="9143900" cy="5177870"/>
            </a:xfrm>
          </p:grpSpPr>
          <p:sp>
            <p:nvSpPr>
              <p:cNvPr id="1361" name="Google Shape;1361;p21"/>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1"/>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1"/>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1"/>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65" name="Google Shape;1365;p21"/>
              <p:cNvGrpSpPr/>
              <p:nvPr/>
            </p:nvGrpSpPr>
            <p:grpSpPr>
              <a:xfrm>
                <a:off x="39" y="-9596"/>
                <a:ext cx="9143568" cy="3483084"/>
                <a:chOff x="262312" y="450905"/>
                <a:chExt cx="8126894" cy="3040667"/>
              </a:xfrm>
            </p:grpSpPr>
            <p:sp>
              <p:nvSpPr>
                <p:cNvPr id="1366" name="Google Shape;1366;p21"/>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21"/>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1"/>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1"/>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1"/>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1"/>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1"/>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1"/>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1"/>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1"/>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1"/>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21"/>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1"/>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21"/>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21"/>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21"/>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21"/>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1"/>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1"/>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1"/>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1"/>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1"/>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1"/>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1"/>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1"/>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1"/>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1"/>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1"/>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1"/>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1"/>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1"/>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1"/>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1"/>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21"/>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21"/>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1" name="Google Shape;1401;p21"/>
              <p:cNvGrpSpPr/>
              <p:nvPr/>
            </p:nvGrpSpPr>
            <p:grpSpPr>
              <a:xfrm>
                <a:off x="0" y="4065899"/>
                <a:ext cx="9143900" cy="1102374"/>
                <a:chOff x="0" y="4065899"/>
                <a:chExt cx="9143900" cy="1102374"/>
              </a:xfrm>
            </p:grpSpPr>
            <p:sp>
              <p:nvSpPr>
                <p:cNvPr id="1402" name="Google Shape;1402;p21"/>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1"/>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1"/>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1"/>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1"/>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1"/>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1"/>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1"/>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1"/>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1"/>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1"/>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1"/>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1"/>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1"/>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1"/>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21"/>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18" name="Google Shape;1418;p21"/>
                <p:cNvGrpSpPr/>
                <p:nvPr/>
              </p:nvGrpSpPr>
              <p:grpSpPr>
                <a:xfrm>
                  <a:off x="476510" y="4065899"/>
                  <a:ext cx="266262" cy="475209"/>
                  <a:chOff x="476510" y="4065899"/>
                  <a:chExt cx="266262" cy="475209"/>
                </a:xfrm>
              </p:grpSpPr>
              <p:sp>
                <p:nvSpPr>
                  <p:cNvPr id="1419" name="Google Shape;1419;p21"/>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1"/>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1"/>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1"/>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3" name="Google Shape;1423;p21"/>
                <p:cNvGrpSpPr/>
                <p:nvPr/>
              </p:nvGrpSpPr>
              <p:grpSpPr>
                <a:xfrm>
                  <a:off x="8430902" y="4070574"/>
                  <a:ext cx="214776" cy="454279"/>
                  <a:chOff x="8430902" y="4070574"/>
                  <a:chExt cx="214776" cy="454279"/>
                </a:xfrm>
              </p:grpSpPr>
              <p:sp>
                <p:nvSpPr>
                  <p:cNvPr id="1424" name="Google Shape;1424;p21"/>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1"/>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1"/>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7" name="Google Shape;1427;p21"/>
                <p:cNvGrpSpPr/>
                <p:nvPr/>
              </p:nvGrpSpPr>
              <p:grpSpPr>
                <a:xfrm>
                  <a:off x="5699960" y="4366499"/>
                  <a:ext cx="266262" cy="475209"/>
                  <a:chOff x="5699960" y="4366499"/>
                  <a:chExt cx="266262" cy="475209"/>
                </a:xfrm>
              </p:grpSpPr>
              <p:sp>
                <p:nvSpPr>
                  <p:cNvPr id="1428" name="Google Shape;1428;p21"/>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21"/>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1"/>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1"/>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432" name="Google Shape;1432;p21"/>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1"/>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434" name="Google Shape;1434;p21"/>
          <p:cNvSpPr txBox="1">
            <a:spLocks noGrp="1"/>
          </p:cNvSpPr>
          <p:nvPr>
            <p:ph type="subTitle" idx="1"/>
          </p:nvPr>
        </p:nvSpPr>
        <p:spPr>
          <a:xfrm flipH="1">
            <a:off x="9340109"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435" name="Google Shape;1435;p21"/>
          <p:cNvSpPr txBox="1">
            <a:spLocks noGrp="1"/>
          </p:cNvSpPr>
          <p:nvPr>
            <p:ph type="title"/>
          </p:nvPr>
        </p:nvSpPr>
        <p:spPr>
          <a:xfrm flipH="1">
            <a:off x="9353909"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859633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1436"/>
        <p:cNvGrpSpPr/>
        <p:nvPr/>
      </p:nvGrpSpPr>
      <p:grpSpPr>
        <a:xfrm>
          <a:off x="0" y="0"/>
          <a:ext cx="0" cy="0"/>
          <a:chOff x="0" y="0"/>
          <a:chExt cx="0" cy="0"/>
        </a:xfrm>
      </p:grpSpPr>
      <p:grpSp>
        <p:nvGrpSpPr>
          <p:cNvPr id="1437" name="Google Shape;1437;p22"/>
          <p:cNvGrpSpPr/>
          <p:nvPr/>
        </p:nvGrpSpPr>
        <p:grpSpPr>
          <a:xfrm>
            <a:off x="1" y="-19192"/>
            <a:ext cx="18287801" cy="10355741"/>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11" name="Google Shape;1511;p22"/>
          <p:cNvSpPr txBox="1">
            <a:spLocks noGrp="1"/>
          </p:cNvSpPr>
          <p:nvPr>
            <p:ph type="title"/>
          </p:nvPr>
        </p:nvSpPr>
        <p:spPr>
          <a:xfrm>
            <a:off x="3193400"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2" name="Google Shape;1512;p22"/>
          <p:cNvSpPr txBox="1">
            <a:spLocks noGrp="1"/>
          </p:cNvSpPr>
          <p:nvPr>
            <p:ph type="title" idx="2"/>
          </p:nvPr>
        </p:nvSpPr>
        <p:spPr>
          <a:xfrm>
            <a:off x="9609498"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3" name="Google Shape;1513;p22"/>
          <p:cNvSpPr txBox="1">
            <a:spLocks noGrp="1"/>
          </p:cNvSpPr>
          <p:nvPr>
            <p:ph type="subTitle" idx="1"/>
          </p:nvPr>
        </p:nvSpPr>
        <p:spPr>
          <a:xfrm>
            <a:off x="9846498"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4" name="Google Shape;1514;p22"/>
          <p:cNvSpPr txBox="1">
            <a:spLocks noGrp="1"/>
          </p:cNvSpPr>
          <p:nvPr>
            <p:ph type="subTitle" idx="3"/>
          </p:nvPr>
        </p:nvSpPr>
        <p:spPr>
          <a:xfrm>
            <a:off x="3430400"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5" name="Google Shape;1515;p22"/>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355580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1516"/>
        <p:cNvGrpSpPr/>
        <p:nvPr/>
      </p:nvGrpSpPr>
      <p:grpSpPr>
        <a:xfrm>
          <a:off x="0" y="0"/>
          <a:ext cx="0" cy="0"/>
          <a:chOff x="0" y="0"/>
          <a:chExt cx="0" cy="0"/>
        </a:xfrm>
      </p:grpSpPr>
      <p:grpSp>
        <p:nvGrpSpPr>
          <p:cNvPr id="1517" name="Google Shape;1517;p23"/>
          <p:cNvGrpSpPr/>
          <p:nvPr/>
        </p:nvGrpSpPr>
        <p:grpSpPr>
          <a:xfrm>
            <a:off x="1" y="-19192"/>
            <a:ext cx="18287801" cy="10355741"/>
            <a:chOff x="0" y="-9596"/>
            <a:chExt cx="9143900" cy="5177870"/>
          </a:xfrm>
        </p:grpSpPr>
        <p:grpSp>
          <p:nvGrpSpPr>
            <p:cNvPr id="1518" name="Google Shape;1518;p23"/>
            <p:cNvGrpSpPr/>
            <p:nvPr/>
          </p:nvGrpSpPr>
          <p:grpSpPr>
            <a:xfrm>
              <a:off x="0" y="-9596"/>
              <a:ext cx="9143900" cy="5177870"/>
              <a:chOff x="0" y="-9596"/>
              <a:chExt cx="9143900" cy="5177870"/>
            </a:xfrm>
          </p:grpSpPr>
          <p:sp>
            <p:nvSpPr>
              <p:cNvPr id="1519" name="Google Shape;1519;p2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23" name="Google Shape;1523;p23"/>
              <p:cNvGrpSpPr/>
              <p:nvPr/>
            </p:nvGrpSpPr>
            <p:grpSpPr>
              <a:xfrm>
                <a:off x="0" y="4065899"/>
                <a:ext cx="9143900" cy="1102374"/>
                <a:chOff x="0" y="4065899"/>
                <a:chExt cx="9143900" cy="1102374"/>
              </a:xfrm>
            </p:grpSpPr>
            <p:sp>
              <p:nvSpPr>
                <p:cNvPr id="1524" name="Google Shape;1524;p2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2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2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2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2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2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2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2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2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2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2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2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2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40" name="Google Shape;1540;p23"/>
                <p:cNvGrpSpPr/>
                <p:nvPr/>
              </p:nvGrpSpPr>
              <p:grpSpPr>
                <a:xfrm>
                  <a:off x="476510" y="4065899"/>
                  <a:ext cx="266262" cy="475209"/>
                  <a:chOff x="476510" y="4065899"/>
                  <a:chExt cx="266262" cy="475209"/>
                </a:xfrm>
              </p:grpSpPr>
              <p:sp>
                <p:nvSpPr>
                  <p:cNvPr id="1541" name="Google Shape;1541;p2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2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2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2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5" name="Google Shape;1545;p23"/>
                <p:cNvGrpSpPr/>
                <p:nvPr/>
              </p:nvGrpSpPr>
              <p:grpSpPr>
                <a:xfrm>
                  <a:off x="8430902" y="4070574"/>
                  <a:ext cx="214776" cy="454279"/>
                  <a:chOff x="8430902" y="4070574"/>
                  <a:chExt cx="214776" cy="454279"/>
                </a:xfrm>
              </p:grpSpPr>
              <p:sp>
                <p:nvSpPr>
                  <p:cNvPr id="1546" name="Google Shape;1546;p2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2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2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9" name="Google Shape;1549;p23"/>
                <p:cNvGrpSpPr/>
                <p:nvPr/>
              </p:nvGrpSpPr>
              <p:grpSpPr>
                <a:xfrm>
                  <a:off x="5699960" y="4366499"/>
                  <a:ext cx="266262" cy="475209"/>
                  <a:chOff x="5699960" y="4366499"/>
                  <a:chExt cx="266262" cy="475209"/>
                </a:xfrm>
              </p:grpSpPr>
              <p:sp>
                <p:nvSpPr>
                  <p:cNvPr id="1550" name="Google Shape;1550;p2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2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2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2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54" name="Google Shape;1554;p23"/>
              <p:cNvGrpSpPr/>
              <p:nvPr/>
            </p:nvGrpSpPr>
            <p:grpSpPr>
              <a:xfrm>
                <a:off x="39" y="-9596"/>
                <a:ext cx="9143568" cy="3483084"/>
                <a:chOff x="262312" y="450905"/>
                <a:chExt cx="8126894" cy="3040667"/>
              </a:xfrm>
            </p:grpSpPr>
            <p:sp>
              <p:nvSpPr>
                <p:cNvPr id="1555" name="Google Shape;1555;p2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2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2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2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2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2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2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2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2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2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2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2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2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2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2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2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2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2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2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2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2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2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2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2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2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2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2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2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2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2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2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88" name="Google Shape;1588;p23"/>
            <p:cNvGrpSpPr/>
            <p:nvPr/>
          </p:nvGrpSpPr>
          <p:grpSpPr>
            <a:xfrm>
              <a:off x="454808" y="1702558"/>
              <a:ext cx="8532593" cy="1233264"/>
              <a:chOff x="454808" y="1702558"/>
              <a:chExt cx="8532593" cy="1233264"/>
            </a:xfrm>
          </p:grpSpPr>
          <p:sp>
            <p:nvSpPr>
              <p:cNvPr id="1589" name="Google Shape;1589;p2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2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91" name="Google Shape;1591;p23"/>
          <p:cNvSpPr txBox="1">
            <a:spLocks noGrp="1"/>
          </p:cNvSpPr>
          <p:nvPr>
            <p:ph type="body" idx="1"/>
          </p:nvPr>
        </p:nvSpPr>
        <p:spPr>
          <a:xfrm>
            <a:off x="1426001" y="3066900"/>
            <a:ext cx="15421800" cy="5833800"/>
          </a:xfrm>
          <a:prstGeom prst="rect">
            <a:avLst/>
          </a:prstGeom>
        </p:spPr>
        <p:txBody>
          <a:bodyPr spcFirstLastPara="1" wrap="square" lIns="91425" tIns="91425" rIns="91425" bIns="91425" anchor="t" anchorCtr="0">
            <a:noAutofit/>
          </a:bodyPr>
          <a:lstStyle>
            <a:lvl1pPr marL="914378" lvl="0" indent="-634985" rtl="0">
              <a:lnSpc>
                <a:spcPct val="100000"/>
              </a:lnSpc>
              <a:spcBef>
                <a:spcPts val="0"/>
              </a:spcBef>
              <a:spcAft>
                <a:spcPts val="0"/>
              </a:spcAft>
              <a:buClr>
                <a:srgbClr val="434343"/>
              </a:buClr>
              <a:buSzPts val="1400"/>
              <a:buChar char="●"/>
              <a:defRPr>
                <a:solidFill>
                  <a:srgbClr val="434343"/>
                </a:solidFill>
              </a:defRPr>
            </a:lvl1pPr>
            <a:lvl2pPr marL="1828755" lvl="1" indent="-634985" rtl="0">
              <a:lnSpc>
                <a:spcPct val="115000"/>
              </a:lnSpc>
              <a:spcBef>
                <a:spcPts val="2000"/>
              </a:spcBef>
              <a:spcAft>
                <a:spcPts val="0"/>
              </a:spcAft>
              <a:buClr>
                <a:srgbClr val="434343"/>
              </a:buClr>
              <a:buSzPts val="1400"/>
              <a:buChar char="○"/>
              <a:defRPr>
                <a:solidFill>
                  <a:srgbClr val="434343"/>
                </a:solidFill>
              </a:defRPr>
            </a:lvl2pPr>
            <a:lvl3pPr marL="2743131" lvl="2" indent="-634985" rtl="0">
              <a:lnSpc>
                <a:spcPct val="115000"/>
              </a:lnSpc>
              <a:spcBef>
                <a:spcPts val="3200"/>
              </a:spcBef>
              <a:spcAft>
                <a:spcPts val="0"/>
              </a:spcAft>
              <a:buClr>
                <a:srgbClr val="434343"/>
              </a:buClr>
              <a:buSzPts val="1400"/>
              <a:buChar char="■"/>
              <a:defRPr>
                <a:solidFill>
                  <a:srgbClr val="434343"/>
                </a:solidFill>
              </a:defRPr>
            </a:lvl3pPr>
            <a:lvl4pPr marL="3657509" lvl="3" indent="-634985" rtl="0">
              <a:lnSpc>
                <a:spcPct val="115000"/>
              </a:lnSpc>
              <a:spcBef>
                <a:spcPts val="3200"/>
              </a:spcBef>
              <a:spcAft>
                <a:spcPts val="0"/>
              </a:spcAft>
              <a:buClr>
                <a:srgbClr val="434343"/>
              </a:buClr>
              <a:buSzPts val="1400"/>
              <a:buChar char="●"/>
              <a:defRPr>
                <a:solidFill>
                  <a:srgbClr val="434343"/>
                </a:solidFill>
              </a:defRPr>
            </a:lvl4pPr>
            <a:lvl5pPr marL="4571886" lvl="4" indent="-634985" rtl="0">
              <a:lnSpc>
                <a:spcPct val="115000"/>
              </a:lnSpc>
              <a:spcBef>
                <a:spcPts val="3200"/>
              </a:spcBef>
              <a:spcAft>
                <a:spcPts val="0"/>
              </a:spcAft>
              <a:buClr>
                <a:srgbClr val="434343"/>
              </a:buClr>
              <a:buSzPts val="1400"/>
              <a:buChar char="○"/>
              <a:defRPr>
                <a:solidFill>
                  <a:srgbClr val="434343"/>
                </a:solidFill>
              </a:defRPr>
            </a:lvl5pPr>
            <a:lvl6pPr marL="5486264" lvl="5" indent="-634985" rtl="0">
              <a:lnSpc>
                <a:spcPct val="115000"/>
              </a:lnSpc>
              <a:spcBef>
                <a:spcPts val="3200"/>
              </a:spcBef>
              <a:spcAft>
                <a:spcPts val="0"/>
              </a:spcAft>
              <a:buClr>
                <a:srgbClr val="434343"/>
              </a:buClr>
              <a:buSzPts val="1400"/>
              <a:buChar char="■"/>
              <a:defRPr>
                <a:solidFill>
                  <a:srgbClr val="434343"/>
                </a:solidFill>
              </a:defRPr>
            </a:lvl6pPr>
            <a:lvl7pPr marL="6400640" lvl="6" indent="-634985" rtl="0">
              <a:lnSpc>
                <a:spcPct val="115000"/>
              </a:lnSpc>
              <a:spcBef>
                <a:spcPts val="3200"/>
              </a:spcBef>
              <a:spcAft>
                <a:spcPts val="0"/>
              </a:spcAft>
              <a:buClr>
                <a:srgbClr val="434343"/>
              </a:buClr>
              <a:buSzPts val="1400"/>
              <a:buChar char="●"/>
              <a:defRPr>
                <a:solidFill>
                  <a:srgbClr val="434343"/>
                </a:solidFill>
              </a:defRPr>
            </a:lvl7pPr>
            <a:lvl8pPr marL="7315017" lvl="7" indent="-634985" rtl="0">
              <a:lnSpc>
                <a:spcPct val="115000"/>
              </a:lnSpc>
              <a:spcBef>
                <a:spcPts val="3200"/>
              </a:spcBef>
              <a:spcAft>
                <a:spcPts val="0"/>
              </a:spcAft>
              <a:buClr>
                <a:srgbClr val="434343"/>
              </a:buClr>
              <a:buSzPts val="1400"/>
              <a:buChar char="○"/>
              <a:defRPr>
                <a:solidFill>
                  <a:srgbClr val="434343"/>
                </a:solidFill>
              </a:defRPr>
            </a:lvl8pPr>
            <a:lvl9pPr marL="8229395" lvl="8" indent="-634985" rtl="0">
              <a:lnSpc>
                <a:spcPct val="115000"/>
              </a:lnSpc>
              <a:spcBef>
                <a:spcPts val="3200"/>
              </a:spcBef>
              <a:spcAft>
                <a:spcPts val="3200"/>
              </a:spcAft>
              <a:buClr>
                <a:srgbClr val="434343"/>
              </a:buClr>
              <a:buSzPts val="1400"/>
              <a:buChar char="■"/>
              <a:defRPr>
                <a:solidFill>
                  <a:srgbClr val="434343"/>
                </a:solidFill>
              </a:defRPr>
            </a:lvl9pPr>
          </a:lstStyle>
          <a:p>
            <a:endParaRPr/>
          </a:p>
        </p:txBody>
      </p:sp>
      <p:sp>
        <p:nvSpPr>
          <p:cNvPr id="1592" name="Google Shape;1592;p23"/>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975241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593"/>
        <p:cNvGrpSpPr/>
        <p:nvPr/>
      </p:nvGrpSpPr>
      <p:grpSpPr>
        <a:xfrm>
          <a:off x="0" y="0"/>
          <a:ext cx="0" cy="0"/>
          <a:chOff x="0" y="0"/>
          <a:chExt cx="0" cy="0"/>
        </a:xfrm>
      </p:grpSpPr>
      <p:grpSp>
        <p:nvGrpSpPr>
          <p:cNvPr id="1594" name="Google Shape;1594;p24"/>
          <p:cNvGrpSpPr/>
          <p:nvPr/>
        </p:nvGrpSpPr>
        <p:grpSpPr>
          <a:xfrm>
            <a:off x="1" y="-19192"/>
            <a:ext cx="18287801" cy="10355741"/>
            <a:chOff x="0" y="-9596"/>
            <a:chExt cx="9143900" cy="5177870"/>
          </a:xfrm>
        </p:grpSpPr>
        <p:grpSp>
          <p:nvGrpSpPr>
            <p:cNvPr id="1595" name="Google Shape;1595;p24"/>
            <p:cNvGrpSpPr/>
            <p:nvPr/>
          </p:nvGrpSpPr>
          <p:grpSpPr>
            <a:xfrm>
              <a:off x="0" y="-9596"/>
              <a:ext cx="9143900" cy="5177870"/>
              <a:chOff x="0" y="-9596"/>
              <a:chExt cx="9143900" cy="5177870"/>
            </a:xfrm>
          </p:grpSpPr>
          <p:sp>
            <p:nvSpPr>
              <p:cNvPr id="1596" name="Google Shape;1596;p2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2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2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2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00" name="Google Shape;1600;p24"/>
              <p:cNvGrpSpPr/>
              <p:nvPr/>
            </p:nvGrpSpPr>
            <p:grpSpPr>
              <a:xfrm>
                <a:off x="39" y="-9596"/>
                <a:ext cx="9143568" cy="3483084"/>
                <a:chOff x="262312" y="450905"/>
                <a:chExt cx="8126894" cy="3040667"/>
              </a:xfrm>
            </p:grpSpPr>
            <p:sp>
              <p:nvSpPr>
                <p:cNvPr id="1601" name="Google Shape;1601;p24"/>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2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2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2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2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2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2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2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2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2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2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2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2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2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2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2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2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4"/>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36" name="Google Shape;1636;p24"/>
              <p:cNvGrpSpPr/>
              <p:nvPr/>
            </p:nvGrpSpPr>
            <p:grpSpPr>
              <a:xfrm>
                <a:off x="0" y="4065899"/>
                <a:ext cx="9143900" cy="1102374"/>
                <a:chOff x="0" y="4065899"/>
                <a:chExt cx="9143900" cy="1102374"/>
              </a:xfrm>
            </p:grpSpPr>
            <p:sp>
              <p:nvSpPr>
                <p:cNvPr id="1637" name="Google Shape;1637;p2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2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2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2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2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2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2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2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2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2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53" name="Google Shape;1653;p24"/>
                <p:cNvGrpSpPr/>
                <p:nvPr/>
              </p:nvGrpSpPr>
              <p:grpSpPr>
                <a:xfrm>
                  <a:off x="476510" y="4065899"/>
                  <a:ext cx="266262" cy="475209"/>
                  <a:chOff x="476510" y="4065899"/>
                  <a:chExt cx="266262" cy="475209"/>
                </a:xfrm>
              </p:grpSpPr>
              <p:sp>
                <p:nvSpPr>
                  <p:cNvPr id="1654" name="Google Shape;1654;p2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2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2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2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58" name="Google Shape;1658;p24"/>
                <p:cNvGrpSpPr/>
                <p:nvPr/>
              </p:nvGrpSpPr>
              <p:grpSpPr>
                <a:xfrm>
                  <a:off x="8430902" y="4070574"/>
                  <a:ext cx="214776" cy="454279"/>
                  <a:chOff x="8430902" y="4070574"/>
                  <a:chExt cx="214776" cy="454279"/>
                </a:xfrm>
              </p:grpSpPr>
              <p:sp>
                <p:nvSpPr>
                  <p:cNvPr id="1659" name="Google Shape;1659;p2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2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2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62" name="Google Shape;1662;p24"/>
                <p:cNvGrpSpPr/>
                <p:nvPr/>
              </p:nvGrpSpPr>
              <p:grpSpPr>
                <a:xfrm>
                  <a:off x="5699960" y="4366499"/>
                  <a:ext cx="266262" cy="475209"/>
                  <a:chOff x="5699960" y="4366499"/>
                  <a:chExt cx="266262" cy="475209"/>
                </a:xfrm>
              </p:grpSpPr>
              <p:sp>
                <p:nvSpPr>
                  <p:cNvPr id="1663" name="Google Shape;1663;p2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2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2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2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667" name="Google Shape;1667;p24"/>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24"/>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69" name="Google Shape;1669;p24"/>
          <p:cNvSpPr txBox="1">
            <a:spLocks noGrp="1"/>
          </p:cNvSpPr>
          <p:nvPr>
            <p:ph type="title"/>
          </p:nvPr>
        </p:nvSpPr>
        <p:spPr>
          <a:xfrm>
            <a:off x="1875400"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0" name="Google Shape;1670;p24"/>
          <p:cNvSpPr txBox="1">
            <a:spLocks noGrp="1"/>
          </p:cNvSpPr>
          <p:nvPr>
            <p:ph type="subTitle" idx="1"/>
          </p:nvPr>
        </p:nvSpPr>
        <p:spPr>
          <a:xfrm>
            <a:off x="21197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1" name="Google Shape;1671;p24"/>
          <p:cNvSpPr txBox="1">
            <a:spLocks noGrp="1"/>
          </p:cNvSpPr>
          <p:nvPr>
            <p:ph type="title" idx="2"/>
          </p:nvPr>
        </p:nvSpPr>
        <p:spPr>
          <a:xfrm>
            <a:off x="6968838"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2" name="Google Shape;1672;p24"/>
          <p:cNvSpPr txBox="1">
            <a:spLocks noGrp="1"/>
          </p:cNvSpPr>
          <p:nvPr>
            <p:ph type="subTitle" idx="3"/>
          </p:nvPr>
        </p:nvSpPr>
        <p:spPr>
          <a:xfrm>
            <a:off x="7213049"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3" name="Google Shape;1673;p24"/>
          <p:cNvSpPr txBox="1">
            <a:spLocks noGrp="1"/>
          </p:cNvSpPr>
          <p:nvPr>
            <p:ph type="title" idx="4"/>
          </p:nvPr>
        </p:nvSpPr>
        <p:spPr>
          <a:xfrm>
            <a:off x="12062292"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4" name="Google Shape;1674;p24"/>
          <p:cNvSpPr txBox="1">
            <a:spLocks noGrp="1"/>
          </p:cNvSpPr>
          <p:nvPr>
            <p:ph type="subTitle" idx="5"/>
          </p:nvPr>
        </p:nvSpPr>
        <p:spPr>
          <a:xfrm>
            <a:off x="123065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5" name="Google Shape;1675;p24"/>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04220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1676"/>
        <p:cNvGrpSpPr/>
        <p:nvPr/>
      </p:nvGrpSpPr>
      <p:grpSpPr>
        <a:xfrm>
          <a:off x="0" y="0"/>
          <a:ext cx="0" cy="0"/>
          <a:chOff x="0" y="0"/>
          <a:chExt cx="0" cy="0"/>
        </a:xfrm>
      </p:grpSpPr>
      <p:grpSp>
        <p:nvGrpSpPr>
          <p:cNvPr id="1677" name="Google Shape;1677;p25"/>
          <p:cNvGrpSpPr/>
          <p:nvPr/>
        </p:nvGrpSpPr>
        <p:grpSpPr>
          <a:xfrm>
            <a:off x="1" y="-19192"/>
            <a:ext cx="18287801" cy="10355741"/>
            <a:chOff x="0" y="-9596"/>
            <a:chExt cx="9143900" cy="5177870"/>
          </a:xfrm>
        </p:grpSpPr>
        <p:grpSp>
          <p:nvGrpSpPr>
            <p:cNvPr id="1678" name="Google Shape;1678;p25"/>
            <p:cNvGrpSpPr/>
            <p:nvPr/>
          </p:nvGrpSpPr>
          <p:grpSpPr>
            <a:xfrm>
              <a:off x="0" y="-9596"/>
              <a:ext cx="9143900" cy="5177870"/>
              <a:chOff x="0" y="-9596"/>
              <a:chExt cx="9143900" cy="5177870"/>
            </a:xfrm>
          </p:grpSpPr>
          <p:sp>
            <p:nvSpPr>
              <p:cNvPr id="1679" name="Google Shape;1679;p2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2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2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2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83" name="Google Shape;1683;p25"/>
              <p:cNvGrpSpPr/>
              <p:nvPr/>
            </p:nvGrpSpPr>
            <p:grpSpPr>
              <a:xfrm>
                <a:off x="0" y="4065899"/>
                <a:ext cx="9143900" cy="1102374"/>
                <a:chOff x="0" y="4065899"/>
                <a:chExt cx="9143900" cy="1102374"/>
              </a:xfrm>
            </p:grpSpPr>
            <p:sp>
              <p:nvSpPr>
                <p:cNvPr id="1684" name="Google Shape;1684;p2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2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2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2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2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2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2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2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2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2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2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2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2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2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2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2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00" name="Google Shape;1700;p25"/>
                <p:cNvGrpSpPr/>
                <p:nvPr/>
              </p:nvGrpSpPr>
              <p:grpSpPr>
                <a:xfrm>
                  <a:off x="476510" y="4065899"/>
                  <a:ext cx="266262" cy="475209"/>
                  <a:chOff x="476510" y="4065899"/>
                  <a:chExt cx="266262" cy="475209"/>
                </a:xfrm>
              </p:grpSpPr>
              <p:sp>
                <p:nvSpPr>
                  <p:cNvPr id="1701" name="Google Shape;1701;p2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2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2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2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5" name="Google Shape;1705;p25"/>
                <p:cNvGrpSpPr/>
                <p:nvPr/>
              </p:nvGrpSpPr>
              <p:grpSpPr>
                <a:xfrm>
                  <a:off x="8430902" y="4070574"/>
                  <a:ext cx="214776" cy="454279"/>
                  <a:chOff x="8430902" y="4070574"/>
                  <a:chExt cx="214776" cy="454279"/>
                </a:xfrm>
              </p:grpSpPr>
              <p:sp>
                <p:nvSpPr>
                  <p:cNvPr id="1706" name="Google Shape;1706;p2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2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2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9" name="Google Shape;1709;p25"/>
                <p:cNvGrpSpPr/>
                <p:nvPr/>
              </p:nvGrpSpPr>
              <p:grpSpPr>
                <a:xfrm>
                  <a:off x="5699960" y="4366499"/>
                  <a:ext cx="266262" cy="475209"/>
                  <a:chOff x="5699960" y="4366499"/>
                  <a:chExt cx="266262" cy="475209"/>
                </a:xfrm>
              </p:grpSpPr>
              <p:sp>
                <p:nvSpPr>
                  <p:cNvPr id="1710" name="Google Shape;1710;p2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2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2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2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14" name="Google Shape;1714;p25"/>
              <p:cNvGrpSpPr/>
              <p:nvPr/>
            </p:nvGrpSpPr>
            <p:grpSpPr>
              <a:xfrm>
                <a:off x="39" y="-9596"/>
                <a:ext cx="9143568" cy="3483084"/>
                <a:chOff x="262312" y="450905"/>
                <a:chExt cx="8126894" cy="3040667"/>
              </a:xfrm>
            </p:grpSpPr>
            <p:sp>
              <p:nvSpPr>
                <p:cNvPr id="1715" name="Google Shape;1715;p2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2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2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2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2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2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2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2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2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2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2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2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2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2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2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2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2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2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2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2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2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2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2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2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2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2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2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2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2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2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2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2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2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48" name="Google Shape;1748;p25"/>
            <p:cNvGrpSpPr/>
            <p:nvPr/>
          </p:nvGrpSpPr>
          <p:grpSpPr>
            <a:xfrm>
              <a:off x="454808" y="1702558"/>
              <a:ext cx="8532593" cy="1233264"/>
              <a:chOff x="454808" y="1702558"/>
              <a:chExt cx="8532593" cy="1233264"/>
            </a:xfrm>
          </p:grpSpPr>
          <p:sp>
            <p:nvSpPr>
              <p:cNvPr id="1749" name="Google Shape;1749;p2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2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51" name="Google Shape;1751;p25"/>
          <p:cNvSpPr txBox="1">
            <a:spLocks noGrp="1"/>
          </p:cNvSpPr>
          <p:nvPr>
            <p:ph type="title"/>
          </p:nvPr>
        </p:nvSpPr>
        <p:spPr>
          <a:xfrm>
            <a:off x="1875400"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2" name="Google Shape;1752;p25"/>
          <p:cNvSpPr txBox="1">
            <a:spLocks noGrp="1"/>
          </p:cNvSpPr>
          <p:nvPr>
            <p:ph type="subTitle" idx="1"/>
          </p:nvPr>
        </p:nvSpPr>
        <p:spPr>
          <a:xfrm>
            <a:off x="21197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3" name="Google Shape;1753;p25"/>
          <p:cNvSpPr txBox="1">
            <a:spLocks noGrp="1"/>
          </p:cNvSpPr>
          <p:nvPr>
            <p:ph type="title" idx="2"/>
          </p:nvPr>
        </p:nvSpPr>
        <p:spPr>
          <a:xfrm>
            <a:off x="6968838" y="54812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4" name="Google Shape;1754;p25"/>
          <p:cNvSpPr txBox="1">
            <a:spLocks noGrp="1"/>
          </p:cNvSpPr>
          <p:nvPr>
            <p:ph type="subTitle" idx="3"/>
          </p:nvPr>
        </p:nvSpPr>
        <p:spPr>
          <a:xfrm>
            <a:off x="7213049" y="67268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5" name="Google Shape;1755;p25"/>
          <p:cNvSpPr txBox="1">
            <a:spLocks noGrp="1"/>
          </p:cNvSpPr>
          <p:nvPr>
            <p:ph type="title" idx="4"/>
          </p:nvPr>
        </p:nvSpPr>
        <p:spPr>
          <a:xfrm>
            <a:off x="12062292"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6" name="Google Shape;1756;p25"/>
          <p:cNvSpPr txBox="1">
            <a:spLocks noGrp="1"/>
          </p:cNvSpPr>
          <p:nvPr>
            <p:ph type="subTitle" idx="5"/>
          </p:nvPr>
        </p:nvSpPr>
        <p:spPr>
          <a:xfrm>
            <a:off x="123065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7" name="Google Shape;1757;p25"/>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575396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lt2"/>
        </a:solidFill>
        <a:effectLst/>
      </p:bgPr>
    </p:bg>
    <p:spTree>
      <p:nvGrpSpPr>
        <p:cNvPr id="1" name="Shape 2098"/>
        <p:cNvGrpSpPr/>
        <p:nvPr/>
      </p:nvGrpSpPr>
      <p:grpSpPr>
        <a:xfrm>
          <a:off x="0" y="0"/>
          <a:ext cx="0" cy="0"/>
          <a:chOff x="0" y="0"/>
          <a:chExt cx="0" cy="0"/>
        </a:xfrm>
      </p:grpSpPr>
      <p:grpSp>
        <p:nvGrpSpPr>
          <p:cNvPr id="2099" name="Google Shape;2099;p30"/>
          <p:cNvGrpSpPr/>
          <p:nvPr/>
        </p:nvGrpSpPr>
        <p:grpSpPr>
          <a:xfrm>
            <a:off x="1" y="-19192"/>
            <a:ext cx="18287801" cy="10355741"/>
            <a:chOff x="0" y="-9596"/>
            <a:chExt cx="9143900" cy="5177870"/>
          </a:xfrm>
        </p:grpSpPr>
        <p:grpSp>
          <p:nvGrpSpPr>
            <p:cNvPr id="2100" name="Google Shape;2100;p30"/>
            <p:cNvGrpSpPr/>
            <p:nvPr/>
          </p:nvGrpSpPr>
          <p:grpSpPr>
            <a:xfrm>
              <a:off x="0" y="-9596"/>
              <a:ext cx="9143900" cy="5177870"/>
              <a:chOff x="0" y="-9596"/>
              <a:chExt cx="9143900" cy="5177870"/>
            </a:xfrm>
          </p:grpSpPr>
          <p:sp>
            <p:nvSpPr>
              <p:cNvPr id="2101" name="Google Shape;2101;p3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3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3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3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05" name="Google Shape;2105;p30"/>
              <p:cNvGrpSpPr/>
              <p:nvPr/>
            </p:nvGrpSpPr>
            <p:grpSpPr>
              <a:xfrm>
                <a:off x="39" y="-9596"/>
                <a:ext cx="9143568" cy="3483084"/>
                <a:chOff x="262312" y="450905"/>
                <a:chExt cx="8126894" cy="3040667"/>
              </a:xfrm>
            </p:grpSpPr>
            <p:sp>
              <p:nvSpPr>
                <p:cNvPr id="2106" name="Google Shape;2106;p3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3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3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3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3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3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3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3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3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3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3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3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3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3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3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3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3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3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3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3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3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3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3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3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3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3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3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3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3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3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3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3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3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3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3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41" name="Google Shape;2141;p30"/>
              <p:cNvGrpSpPr/>
              <p:nvPr/>
            </p:nvGrpSpPr>
            <p:grpSpPr>
              <a:xfrm>
                <a:off x="0" y="4065899"/>
                <a:ext cx="9143900" cy="1102374"/>
                <a:chOff x="0" y="4065899"/>
                <a:chExt cx="9143900" cy="1102374"/>
              </a:xfrm>
            </p:grpSpPr>
            <p:sp>
              <p:nvSpPr>
                <p:cNvPr id="2142" name="Google Shape;2142;p3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3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2144;p3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3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3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3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3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3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3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3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3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3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3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3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3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3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58" name="Google Shape;2158;p30"/>
                <p:cNvGrpSpPr/>
                <p:nvPr/>
              </p:nvGrpSpPr>
              <p:grpSpPr>
                <a:xfrm>
                  <a:off x="476510" y="4065899"/>
                  <a:ext cx="266262" cy="475209"/>
                  <a:chOff x="476510" y="4065899"/>
                  <a:chExt cx="266262" cy="475209"/>
                </a:xfrm>
              </p:grpSpPr>
              <p:sp>
                <p:nvSpPr>
                  <p:cNvPr id="2159" name="Google Shape;2159;p3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3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3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2162;p3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3" name="Google Shape;2163;p30"/>
                <p:cNvGrpSpPr/>
                <p:nvPr/>
              </p:nvGrpSpPr>
              <p:grpSpPr>
                <a:xfrm>
                  <a:off x="8430902" y="4070574"/>
                  <a:ext cx="214776" cy="454279"/>
                  <a:chOff x="8430902" y="4070574"/>
                  <a:chExt cx="214776" cy="454279"/>
                </a:xfrm>
              </p:grpSpPr>
              <p:sp>
                <p:nvSpPr>
                  <p:cNvPr id="2164" name="Google Shape;2164;p3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3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3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7" name="Google Shape;2167;p30"/>
                <p:cNvGrpSpPr/>
                <p:nvPr/>
              </p:nvGrpSpPr>
              <p:grpSpPr>
                <a:xfrm>
                  <a:off x="5699960" y="4366499"/>
                  <a:ext cx="266262" cy="475209"/>
                  <a:chOff x="5699960" y="4366499"/>
                  <a:chExt cx="266262" cy="475209"/>
                </a:xfrm>
              </p:grpSpPr>
              <p:sp>
                <p:nvSpPr>
                  <p:cNvPr id="2168" name="Google Shape;2168;p3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3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3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3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172" name="Google Shape;2172;p3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3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174" name="Google Shape;2174;p30"/>
          <p:cNvSpPr txBox="1">
            <a:spLocks noGrp="1"/>
          </p:cNvSpPr>
          <p:nvPr>
            <p:ph type="title" hasCustomPrompt="1"/>
          </p:nvPr>
        </p:nvSpPr>
        <p:spPr>
          <a:xfrm>
            <a:off x="2701200" y="3253601"/>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5" name="Google Shape;2175;p30"/>
          <p:cNvSpPr txBox="1">
            <a:spLocks noGrp="1"/>
          </p:cNvSpPr>
          <p:nvPr>
            <p:ph type="subTitle" idx="1"/>
          </p:nvPr>
        </p:nvSpPr>
        <p:spPr>
          <a:xfrm>
            <a:off x="19155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6" name="Google Shape;2176;p30"/>
          <p:cNvSpPr txBox="1">
            <a:spLocks noGrp="1"/>
          </p:cNvSpPr>
          <p:nvPr>
            <p:ph type="title" idx="2" hasCustomPrompt="1"/>
          </p:nvPr>
        </p:nvSpPr>
        <p:spPr>
          <a:xfrm>
            <a:off x="7663550" y="3253727"/>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7" name="Google Shape;2177;p30"/>
          <p:cNvSpPr txBox="1">
            <a:spLocks noGrp="1"/>
          </p:cNvSpPr>
          <p:nvPr>
            <p:ph type="subTitle" idx="3"/>
          </p:nvPr>
        </p:nvSpPr>
        <p:spPr>
          <a:xfrm>
            <a:off x="6869700" y="6897600"/>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8" name="Google Shape;2178;p30"/>
          <p:cNvSpPr txBox="1">
            <a:spLocks noGrp="1"/>
          </p:cNvSpPr>
          <p:nvPr>
            <p:ph type="title" idx="4" hasCustomPrompt="1"/>
          </p:nvPr>
        </p:nvSpPr>
        <p:spPr>
          <a:xfrm>
            <a:off x="12651600" y="3253727"/>
            <a:ext cx="2893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9" name="Google Shape;2179;p30"/>
          <p:cNvSpPr txBox="1">
            <a:spLocks noGrp="1"/>
          </p:cNvSpPr>
          <p:nvPr>
            <p:ph type="subTitle" idx="5"/>
          </p:nvPr>
        </p:nvSpPr>
        <p:spPr>
          <a:xfrm>
            <a:off x="118239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80" name="Google Shape;2180;p30"/>
          <p:cNvSpPr txBox="1">
            <a:spLocks noGrp="1"/>
          </p:cNvSpPr>
          <p:nvPr>
            <p:ph type="title" idx="6"/>
          </p:nvPr>
        </p:nvSpPr>
        <p:spPr>
          <a:xfrm>
            <a:off x="121122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1" name="Google Shape;2181;p30"/>
          <p:cNvSpPr txBox="1">
            <a:spLocks noGrp="1"/>
          </p:cNvSpPr>
          <p:nvPr>
            <p:ph type="title" idx="7"/>
          </p:nvPr>
        </p:nvSpPr>
        <p:spPr>
          <a:xfrm>
            <a:off x="71580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2" name="Google Shape;2182;p30"/>
          <p:cNvSpPr txBox="1">
            <a:spLocks noGrp="1"/>
          </p:cNvSpPr>
          <p:nvPr>
            <p:ph type="title" idx="8"/>
          </p:nvPr>
        </p:nvSpPr>
        <p:spPr>
          <a:xfrm>
            <a:off x="22038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Tree>
    <p:extLst>
      <p:ext uri="{BB962C8B-B14F-4D97-AF65-F5344CB8AC3E}">
        <p14:creationId xmlns:p14="http://schemas.microsoft.com/office/powerpoint/2010/main" val="6839444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2260"/>
        <p:cNvGrpSpPr/>
        <p:nvPr/>
      </p:nvGrpSpPr>
      <p:grpSpPr>
        <a:xfrm>
          <a:off x="0" y="0"/>
          <a:ext cx="0" cy="0"/>
          <a:chOff x="0" y="0"/>
          <a:chExt cx="0" cy="0"/>
        </a:xfrm>
      </p:grpSpPr>
      <p:grpSp>
        <p:nvGrpSpPr>
          <p:cNvPr id="2261" name="Google Shape;2261;p32"/>
          <p:cNvGrpSpPr/>
          <p:nvPr/>
        </p:nvGrpSpPr>
        <p:grpSpPr>
          <a:xfrm>
            <a:off x="1" y="-19192"/>
            <a:ext cx="18287801" cy="10355741"/>
            <a:chOff x="0" y="-9596"/>
            <a:chExt cx="9143900" cy="5177870"/>
          </a:xfrm>
        </p:grpSpPr>
        <p:grpSp>
          <p:nvGrpSpPr>
            <p:cNvPr id="2262" name="Google Shape;2262;p32"/>
            <p:cNvGrpSpPr/>
            <p:nvPr/>
          </p:nvGrpSpPr>
          <p:grpSpPr>
            <a:xfrm>
              <a:off x="0" y="-9596"/>
              <a:ext cx="9143900" cy="5177870"/>
              <a:chOff x="0" y="-9596"/>
              <a:chExt cx="9143900" cy="5177870"/>
            </a:xfrm>
          </p:grpSpPr>
          <p:sp>
            <p:nvSpPr>
              <p:cNvPr id="2263" name="Google Shape;2263;p3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267" name="Google Shape;2267;p32"/>
              <p:cNvGrpSpPr/>
              <p:nvPr/>
            </p:nvGrpSpPr>
            <p:grpSpPr>
              <a:xfrm>
                <a:off x="39" y="-9596"/>
                <a:ext cx="9143568" cy="3483084"/>
                <a:chOff x="262312" y="450905"/>
                <a:chExt cx="8126894" cy="3040667"/>
              </a:xfrm>
            </p:grpSpPr>
            <p:sp>
              <p:nvSpPr>
                <p:cNvPr id="2268" name="Google Shape;2268;p32"/>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3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3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3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3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2"/>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3" name="Google Shape;2303;p32"/>
              <p:cNvGrpSpPr/>
              <p:nvPr/>
            </p:nvGrpSpPr>
            <p:grpSpPr>
              <a:xfrm>
                <a:off x="0" y="4065899"/>
                <a:ext cx="9143900" cy="1102374"/>
                <a:chOff x="0" y="4065899"/>
                <a:chExt cx="9143900" cy="1102374"/>
              </a:xfrm>
            </p:grpSpPr>
            <p:sp>
              <p:nvSpPr>
                <p:cNvPr id="2304" name="Google Shape;2304;p3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3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3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3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20" name="Google Shape;2320;p32"/>
                <p:cNvGrpSpPr/>
                <p:nvPr/>
              </p:nvGrpSpPr>
              <p:grpSpPr>
                <a:xfrm>
                  <a:off x="476510" y="4065899"/>
                  <a:ext cx="266262" cy="475209"/>
                  <a:chOff x="476510" y="4065899"/>
                  <a:chExt cx="266262" cy="475209"/>
                </a:xfrm>
              </p:grpSpPr>
              <p:sp>
                <p:nvSpPr>
                  <p:cNvPr id="2321" name="Google Shape;2321;p3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5" name="Google Shape;2325;p32"/>
                <p:cNvGrpSpPr/>
                <p:nvPr/>
              </p:nvGrpSpPr>
              <p:grpSpPr>
                <a:xfrm>
                  <a:off x="8430902" y="4070574"/>
                  <a:ext cx="214776" cy="454279"/>
                  <a:chOff x="8430902" y="4070574"/>
                  <a:chExt cx="214776" cy="454279"/>
                </a:xfrm>
              </p:grpSpPr>
              <p:sp>
                <p:nvSpPr>
                  <p:cNvPr id="2326" name="Google Shape;2326;p3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9" name="Google Shape;2329;p32"/>
                <p:cNvGrpSpPr/>
                <p:nvPr/>
              </p:nvGrpSpPr>
              <p:grpSpPr>
                <a:xfrm>
                  <a:off x="5699960" y="4366499"/>
                  <a:ext cx="266262" cy="475209"/>
                  <a:chOff x="5699960" y="4366499"/>
                  <a:chExt cx="266262" cy="475209"/>
                </a:xfrm>
              </p:grpSpPr>
              <p:sp>
                <p:nvSpPr>
                  <p:cNvPr id="2330" name="Google Shape;2330;p3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334" name="Google Shape;2334;p32"/>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2"/>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336" name="Google Shape;2336;p32"/>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78" name="Picture 7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9"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0"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1" name="Picture 8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2"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3"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4"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5347742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37"/>
        <p:cNvGrpSpPr/>
        <p:nvPr/>
      </p:nvGrpSpPr>
      <p:grpSpPr>
        <a:xfrm>
          <a:off x="0" y="0"/>
          <a:ext cx="0" cy="0"/>
          <a:chOff x="0" y="0"/>
          <a:chExt cx="0" cy="0"/>
        </a:xfrm>
      </p:grpSpPr>
      <p:sp>
        <p:nvSpPr>
          <p:cNvPr id="2338" name="Google Shape;2338;p33"/>
          <p:cNvSpPr txBox="1"/>
          <p:nvPr/>
        </p:nvSpPr>
        <p:spPr>
          <a:xfrm>
            <a:off x="2286300" y="7307750"/>
            <a:ext cx="6869400" cy="1231200"/>
          </a:xfrm>
          <a:prstGeom prst="rect">
            <a:avLst/>
          </a:prstGeom>
          <a:noFill/>
          <a:ln>
            <a:noFill/>
          </a:ln>
        </p:spPr>
        <p:txBody>
          <a:bodyPr spcFirstLastPara="1" wrap="square" lIns="182850" tIns="182850" rIns="182850" bIns="182850" anchor="b"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CREDITS: This presentation template was created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2">
                  <a:extLst>
                    <a:ext uri="{A12FA001-AC4F-418D-AE19-62706E023703}">
                      <ahyp:hlinkClr xmlns:ahyp="http://schemas.microsoft.com/office/drawing/2018/hyperlinkcolor" val="tx"/>
                    </a:ext>
                  </a:extLst>
                </a:hlinkClick>
              </a:rPr>
              <a:t>Slidesgo</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including icons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3">
                  <a:extLst>
                    <a:ext uri="{A12FA001-AC4F-418D-AE19-62706E023703}">
                      <ahyp:hlinkClr xmlns:ahyp="http://schemas.microsoft.com/office/drawing/2018/hyperlinkcolor" val="tx"/>
                    </a:ext>
                  </a:extLst>
                </a:hlinkClick>
              </a:rPr>
              <a:t>Flaticon</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and infographics &amp; images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4">
                  <a:extLst>
                    <a:ext uri="{A12FA001-AC4F-418D-AE19-62706E023703}">
                      <ahyp:hlinkClr xmlns:ahyp="http://schemas.microsoft.com/office/drawing/2018/hyperlinkcolor" val="tx"/>
                    </a:ext>
                  </a:extLst>
                </a:hlinkClick>
              </a:rPr>
              <a:t>Freepik</a:t>
            </a:r>
            <a:endParaRPr kumimoji="0" sz="2000" b="0" i="0" u="none" strike="noStrike" kern="0" cap="none" spc="0" normalizeH="0" baseline="0" noProof="0">
              <a:ln>
                <a:noFill/>
              </a:ln>
              <a:solidFill>
                <a:srgbClr val="FFFFFF"/>
              </a:solidFill>
              <a:effectLst/>
              <a:uLnTx/>
              <a:uFillTx/>
              <a:latin typeface="ABeeZee"/>
              <a:ea typeface="ABeeZee"/>
              <a:cs typeface="ABeeZee"/>
              <a:sym typeface="ABeeZee"/>
            </a:endParaRPr>
          </a:p>
        </p:txBody>
      </p:sp>
      <p:sp>
        <p:nvSpPr>
          <p:cNvPr id="2339" name="Google Shape;2339;p33"/>
          <p:cNvSpPr txBox="1">
            <a:spLocks noGrp="1"/>
          </p:cNvSpPr>
          <p:nvPr>
            <p:ph type="title"/>
          </p:nvPr>
        </p:nvSpPr>
        <p:spPr>
          <a:xfrm>
            <a:off x="1426200" y="2439726"/>
            <a:ext cx="8589600" cy="184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12999">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0" name="Google Shape;2340;p33"/>
          <p:cNvSpPr txBox="1">
            <a:spLocks noGrp="1"/>
          </p:cNvSpPr>
          <p:nvPr>
            <p:ph type="subTitle" idx="1"/>
          </p:nvPr>
        </p:nvSpPr>
        <p:spPr>
          <a:xfrm>
            <a:off x="2286300" y="4530100"/>
            <a:ext cx="6869400" cy="270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3200"/>
              </a:spcBef>
              <a:spcAft>
                <a:spcPts val="0"/>
              </a:spcAft>
              <a:buClr>
                <a:schemeClr val="accent2"/>
              </a:buClr>
              <a:buSzPts val="1400"/>
              <a:buNone/>
              <a:defRPr>
                <a:solidFill>
                  <a:schemeClr val="accent2"/>
                </a:solidFill>
              </a:defRPr>
            </a:lvl3pPr>
            <a:lvl4pPr lvl="3" algn="ctr" rtl="0">
              <a:lnSpc>
                <a:spcPct val="100000"/>
              </a:lnSpc>
              <a:spcBef>
                <a:spcPts val="3200"/>
              </a:spcBef>
              <a:spcAft>
                <a:spcPts val="0"/>
              </a:spcAft>
              <a:buClr>
                <a:schemeClr val="accent2"/>
              </a:buClr>
              <a:buSzPts val="1400"/>
              <a:buNone/>
              <a:defRPr>
                <a:solidFill>
                  <a:schemeClr val="accent2"/>
                </a:solidFill>
              </a:defRPr>
            </a:lvl4pPr>
            <a:lvl5pPr lvl="4" algn="ctr" rtl="0">
              <a:lnSpc>
                <a:spcPct val="100000"/>
              </a:lnSpc>
              <a:spcBef>
                <a:spcPts val="3200"/>
              </a:spcBef>
              <a:spcAft>
                <a:spcPts val="0"/>
              </a:spcAft>
              <a:buClr>
                <a:schemeClr val="accent2"/>
              </a:buClr>
              <a:buSzPts val="1400"/>
              <a:buNone/>
              <a:defRPr>
                <a:solidFill>
                  <a:schemeClr val="accent2"/>
                </a:solidFill>
              </a:defRPr>
            </a:lvl5pPr>
            <a:lvl6pPr lvl="5" algn="ctr" rtl="0">
              <a:lnSpc>
                <a:spcPct val="100000"/>
              </a:lnSpc>
              <a:spcBef>
                <a:spcPts val="3200"/>
              </a:spcBef>
              <a:spcAft>
                <a:spcPts val="0"/>
              </a:spcAft>
              <a:buClr>
                <a:schemeClr val="accent2"/>
              </a:buClr>
              <a:buSzPts val="1400"/>
              <a:buNone/>
              <a:defRPr>
                <a:solidFill>
                  <a:schemeClr val="accent2"/>
                </a:solidFill>
              </a:defRPr>
            </a:lvl6pPr>
            <a:lvl7pPr lvl="6" algn="ctr" rtl="0">
              <a:lnSpc>
                <a:spcPct val="100000"/>
              </a:lnSpc>
              <a:spcBef>
                <a:spcPts val="3200"/>
              </a:spcBef>
              <a:spcAft>
                <a:spcPts val="0"/>
              </a:spcAft>
              <a:buClr>
                <a:schemeClr val="accent2"/>
              </a:buClr>
              <a:buSzPts val="1400"/>
              <a:buNone/>
              <a:defRPr>
                <a:solidFill>
                  <a:schemeClr val="accent2"/>
                </a:solidFill>
              </a:defRPr>
            </a:lvl7pPr>
            <a:lvl8pPr lvl="7" algn="ctr" rtl="0">
              <a:lnSpc>
                <a:spcPct val="100000"/>
              </a:lnSpc>
              <a:spcBef>
                <a:spcPts val="3200"/>
              </a:spcBef>
              <a:spcAft>
                <a:spcPts val="0"/>
              </a:spcAft>
              <a:buClr>
                <a:schemeClr val="accent2"/>
              </a:buClr>
              <a:buSzPts val="1400"/>
              <a:buNone/>
              <a:defRPr>
                <a:solidFill>
                  <a:schemeClr val="accent2"/>
                </a:solidFill>
              </a:defRPr>
            </a:lvl8pPr>
            <a:lvl9pPr lvl="8" algn="ctr" rtl="0">
              <a:lnSpc>
                <a:spcPct val="100000"/>
              </a:lnSpc>
              <a:spcBef>
                <a:spcPts val="3200"/>
              </a:spcBef>
              <a:spcAft>
                <a:spcPts val="3200"/>
              </a:spcAft>
              <a:buClr>
                <a:schemeClr val="accent2"/>
              </a:buClr>
              <a:buSzPts val="1400"/>
              <a:buNone/>
              <a:defRPr>
                <a:solidFill>
                  <a:schemeClr val="accent2"/>
                </a:solidFill>
              </a:defRPr>
            </a:lvl9pPr>
          </a:lstStyle>
          <a:p>
            <a:endParaRPr/>
          </a:p>
        </p:txBody>
      </p:sp>
      <p:grpSp>
        <p:nvGrpSpPr>
          <p:cNvPr id="2341" name="Google Shape;2341;p33"/>
          <p:cNvGrpSpPr/>
          <p:nvPr/>
        </p:nvGrpSpPr>
        <p:grpSpPr>
          <a:xfrm>
            <a:off x="78" y="-19193"/>
            <a:ext cx="18287136" cy="6966168"/>
            <a:chOff x="39" y="-9596"/>
            <a:chExt cx="9143568" cy="3483084"/>
          </a:xfrm>
        </p:grpSpPr>
        <p:sp>
          <p:nvSpPr>
            <p:cNvPr id="2342" name="Google Shape;2342;p33"/>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33"/>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3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3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3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3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48" name="Google Shape;2348;p33"/>
            <p:cNvGrpSpPr/>
            <p:nvPr/>
          </p:nvGrpSpPr>
          <p:grpSpPr>
            <a:xfrm>
              <a:off x="39" y="-9596"/>
              <a:ext cx="9143568" cy="3483084"/>
              <a:chOff x="262312" y="450905"/>
              <a:chExt cx="8126894" cy="3040667"/>
            </a:xfrm>
          </p:grpSpPr>
          <p:sp>
            <p:nvSpPr>
              <p:cNvPr id="2349" name="Google Shape;2349;p33"/>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3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3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3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3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3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3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3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3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3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3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3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3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3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3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3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3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3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3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3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3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3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3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3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3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3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3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3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3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3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3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33"/>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3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3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3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7495137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2384"/>
        <p:cNvGrpSpPr/>
        <p:nvPr/>
      </p:nvGrpSpPr>
      <p:grpSpPr>
        <a:xfrm>
          <a:off x="0" y="0"/>
          <a:ext cx="0" cy="0"/>
          <a:chOff x="0" y="0"/>
          <a:chExt cx="0" cy="0"/>
        </a:xfrm>
      </p:grpSpPr>
      <p:grpSp>
        <p:nvGrpSpPr>
          <p:cNvPr id="2385" name="Google Shape;2385;p34"/>
          <p:cNvGrpSpPr/>
          <p:nvPr/>
        </p:nvGrpSpPr>
        <p:grpSpPr>
          <a:xfrm>
            <a:off x="1" y="-19192"/>
            <a:ext cx="18287801" cy="10355741"/>
            <a:chOff x="0" y="-9596"/>
            <a:chExt cx="9143900" cy="5177870"/>
          </a:xfrm>
        </p:grpSpPr>
        <p:grpSp>
          <p:nvGrpSpPr>
            <p:cNvPr id="2386" name="Google Shape;2386;p34"/>
            <p:cNvGrpSpPr/>
            <p:nvPr/>
          </p:nvGrpSpPr>
          <p:grpSpPr>
            <a:xfrm>
              <a:off x="0" y="-9596"/>
              <a:ext cx="9143900" cy="5177870"/>
              <a:chOff x="0" y="-9596"/>
              <a:chExt cx="9143900" cy="5177870"/>
            </a:xfrm>
          </p:grpSpPr>
          <p:sp>
            <p:nvSpPr>
              <p:cNvPr id="2387" name="Google Shape;2387;p3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91" name="Google Shape;2391;p34"/>
              <p:cNvGrpSpPr/>
              <p:nvPr/>
            </p:nvGrpSpPr>
            <p:grpSpPr>
              <a:xfrm>
                <a:off x="0" y="4065899"/>
                <a:ext cx="9143900" cy="1102374"/>
                <a:chOff x="0" y="4065899"/>
                <a:chExt cx="9143900" cy="1102374"/>
              </a:xfrm>
            </p:grpSpPr>
            <p:sp>
              <p:nvSpPr>
                <p:cNvPr id="2392" name="Google Shape;2392;p3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08" name="Google Shape;2408;p34"/>
                <p:cNvGrpSpPr/>
                <p:nvPr/>
              </p:nvGrpSpPr>
              <p:grpSpPr>
                <a:xfrm>
                  <a:off x="476510" y="4065899"/>
                  <a:ext cx="266262" cy="475209"/>
                  <a:chOff x="476510" y="4065899"/>
                  <a:chExt cx="266262" cy="475209"/>
                </a:xfrm>
              </p:grpSpPr>
              <p:sp>
                <p:nvSpPr>
                  <p:cNvPr id="2409" name="Google Shape;2409;p3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3" name="Google Shape;2413;p34"/>
                <p:cNvGrpSpPr/>
                <p:nvPr/>
              </p:nvGrpSpPr>
              <p:grpSpPr>
                <a:xfrm>
                  <a:off x="8430902" y="4070574"/>
                  <a:ext cx="214776" cy="454279"/>
                  <a:chOff x="8430902" y="4070574"/>
                  <a:chExt cx="214776" cy="454279"/>
                </a:xfrm>
              </p:grpSpPr>
              <p:sp>
                <p:nvSpPr>
                  <p:cNvPr id="2414" name="Google Shape;2414;p3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7" name="Google Shape;2417;p34"/>
                <p:cNvGrpSpPr/>
                <p:nvPr/>
              </p:nvGrpSpPr>
              <p:grpSpPr>
                <a:xfrm>
                  <a:off x="5699960" y="4366499"/>
                  <a:ext cx="266262" cy="475209"/>
                  <a:chOff x="5699960" y="4366499"/>
                  <a:chExt cx="266262" cy="475209"/>
                </a:xfrm>
              </p:grpSpPr>
              <p:sp>
                <p:nvSpPr>
                  <p:cNvPr id="2418" name="Google Shape;2418;p3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22" name="Google Shape;2422;p34"/>
              <p:cNvGrpSpPr/>
              <p:nvPr/>
            </p:nvGrpSpPr>
            <p:grpSpPr>
              <a:xfrm>
                <a:off x="39" y="-9596"/>
                <a:ext cx="9143568" cy="3483084"/>
                <a:chOff x="262312" y="450905"/>
                <a:chExt cx="8126894" cy="3040667"/>
              </a:xfrm>
            </p:grpSpPr>
            <p:sp>
              <p:nvSpPr>
                <p:cNvPr id="2423" name="Google Shape;2423;p3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3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3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3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56" name="Google Shape;2456;p34"/>
            <p:cNvGrpSpPr/>
            <p:nvPr/>
          </p:nvGrpSpPr>
          <p:grpSpPr>
            <a:xfrm>
              <a:off x="454808" y="778134"/>
              <a:ext cx="8532593" cy="2157688"/>
              <a:chOff x="454808" y="778134"/>
              <a:chExt cx="8532593" cy="2157688"/>
            </a:xfrm>
          </p:grpSpPr>
          <p:grpSp>
            <p:nvGrpSpPr>
              <p:cNvPr id="2457" name="Google Shape;2457;p34"/>
              <p:cNvGrpSpPr/>
              <p:nvPr/>
            </p:nvGrpSpPr>
            <p:grpSpPr>
              <a:xfrm>
                <a:off x="454808" y="778134"/>
                <a:ext cx="4262731" cy="1156793"/>
                <a:chOff x="666515" y="1138579"/>
                <a:chExt cx="3788757" cy="1009859"/>
              </a:xfrm>
            </p:grpSpPr>
            <p:sp>
              <p:nvSpPr>
                <p:cNvPr id="2458" name="Google Shape;2458;p34"/>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34"/>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460" name="Google Shape;2460;p3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9842511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61"/>
        <p:cNvGrpSpPr/>
        <p:nvPr/>
      </p:nvGrpSpPr>
      <p:grpSpPr>
        <a:xfrm>
          <a:off x="0" y="0"/>
          <a:ext cx="0" cy="0"/>
          <a:chOff x="0" y="0"/>
          <a:chExt cx="0" cy="0"/>
        </a:xfrm>
      </p:grpSpPr>
      <p:grpSp>
        <p:nvGrpSpPr>
          <p:cNvPr id="2462" name="Google Shape;2462;p35"/>
          <p:cNvGrpSpPr/>
          <p:nvPr/>
        </p:nvGrpSpPr>
        <p:grpSpPr>
          <a:xfrm>
            <a:off x="1" y="-19192"/>
            <a:ext cx="18287801" cy="10355741"/>
            <a:chOff x="0" y="-9596"/>
            <a:chExt cx="9143900" cy="5177870"/>
          </a:xfrm>
        </p:grpSpPr>
        <p:grpSp>
          <p:nvGrpSpPr>
            <p:cNvPr id="2463" name="Google Shape;2463;p35"/>
            <p:cNvGrpSpPr/>
            <p:nvPr/>
          </p:nvGrpSpPr>
          <p:grpSpPr>
            <a:xfrm>
              <a:off x="0" y="-9596"/>
              <a:ext cx="9143900" cy="5177870"/>
              <a:chOff x="0" y="-9596"/>
              <a:chExt cx="9143900" cy="5177870"/>
            </a:xfrm>
          </p:grpSpPr>
          <p:sp>
            <p:nvSpPr>
              <p:cNvPr id="2464" name="Google Shape;2464;p35"/>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69" name="Google Shape;2469;p35"/>
              <p:cNvGrpSpPr/>
              <p:nvPr/>
            </p:nvGrpSpPr>
            <p:grpSpPr>
              <a:xfrm>
                <a:off x="39" y="-9596"/>
                <a:ext cx="9143568" cy="3483084"/>
                <a:chOff x="262312" y="450905"/>
                <a:chExt cx="8126894" cy="3040667"/>
              </a:xfrm>
            </p:grpSpPr>
            <p:sp>
              <p:nvSpPr>
                <p:cNvPr id="2470" name="Google Shape;2470;p3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3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3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3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3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9" name="Google Shape;2479;p3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0" name="Google Shape;2480;p3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3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3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3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5" name="Google Shape;2495;p3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6" name="Google Shape;2496;p3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5"/>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2" name="Google Shape;2502;p3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3" name="Google Shape;2503;p3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4" name="Google Shape;2504;p3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5" name="Google Shape;2505;p35"/>
              <p:cNvGrpSpPr/>
              <p:nvPr/>
            </p:nvGrpSpPr>
            <p:grpSpPr>
              <a:xfrm>
                <a:off x="0" y="4065899"/>
                <a:ext cx="9143900" cy="1102374"/>
                <a:chOff x="0" y="4065899"/>
                <a:chExt cx="9143900" cy="1102374"/>
              </a:xfrm>
            </p:grpSpPr>
            <p:sp>
              <p:nvSpPr>
                <p:cNvPr id="2506" name="Google Shape;2506;p3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7" name="Google Shape;2507;p3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3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3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0" name="Google Shape;2510;p3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3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3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3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3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3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3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3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3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3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0" name="Google Shape;2520;p3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1" name="Google Shape;2521;p3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22" name="Google Shape;2522;p35"/>
                <p:cNvGrpSpPr/>
                <p:nvPr/>
              </p:nvGrpSpPr>
              <p:grpSpPr>
                <a:xfrm>
                  <a:off x="476510" y="4065899"/>
                  <a:ext cx="266262" cy="475209"/>
                  <a:chOff x="476510" y="4065899"/>
                  <a:chExt cx="266262" cy="475209"/>
                </a:xfrm>
              </p:grpSpPr>
              <p:sp>
                <p:nvSpPr>
                  <p:cNvPr id="2523" name="Google Shape;2523;p3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3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3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7" name="Google Shape;2527;p35"/>
                <p:cNvGrpSpPr/>
                <p:nvPr/>
              </p:nvGrpSpPr>
              <p:grpSpPr>
                <a:xfrm>
                  <a:off x="8430902" y="4070574"/>
                  <a:ext cx="214776" cy="454279"/>
                  <a:chOff x="8430902" y="4070574"/>
                  <a:chExt cx="214776" cy="454279"/>
                </a:xfrm>
              </p:grpSpPr>
              <p:sp>
                <p:nvSpPr>
                  <p:cNvPr id="2528" name="Google Shape;2528;p3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1" name="Google Shape;2531;p35"/>
                <p:cNvGrpSpPr/>
                <p:nvPr/>
              </p:nvGrpSpPr>
              <p:grpSpPr>
                <a:xfrm>
                  <a:off x="5699960" y="4366499"/>
                  <a:ext cx="266262" cy="475209"/>
                  <a:chOff x="5699960" y="4366499"/>
                  <a:chExt cx="266262" cy="475209"/>
                </a:xfrm>
              </p:grpSpPr>
              <p:sp>
                <p:nvSpPr>
                  <p:cNvPr id="2532" name="Google Shape;2532;p3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536" name="Google Shape;2536;p35"/>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57385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537"/>
        <p:cNvGrpSpPr/>
        <p:nvPr/>
      </p:nvGrpSpPr>
      <p:grpSpPr>
        <a:xfrm>
          <a:off x="0" y="0"/>
          <a:ext cx="0" cy="0"/>
          <a:chOff x="0" y="0"/>
          <a:chExt cx="0" cy="0"/>
        </a:xfrm>
      </p:grpSpPr>
      <p:grpSp>
        <p:nvGrpSpPr>
          <p:cNvPr id="2538" name="Google Shape;2538;p36"/>
          <p:cNvGrpSpPr/>
          <p:nvPr/>
        </p:nvGrpSpPr>
        <p:grpSpPr>
          <a:xfrm>
            <a:off x="1" y="-19192"/>
            <a:ext cx="18287801" cy="10355741"/>
            <a:chOff x="0" y="-9596"/>
            <a:chExt cx="9143900" cy="5177870"/>
          </a:xfrm>
        </p:grpSpPr>
        <p:grpSp>
          <p:nvGrpSpPr>
            <p:cNvPr id="2539" name="Google Shape;2539;p36"/>
            <p:cNvGrpSpPr/>
            <p:nvPr/>
          </p:nvGrpSpPr>
          <p:grpSpPr>
            <a:xfrm>
              <a:off x="0" y="-9596"/>
              <a:ext cx="9143900" cy="5177870"/>
              <a:chOff x="0" y="-9596"/>
              <a:chExt cx="9143900" cy="5177870"/>
            </a:xfrm>
          </p:grpSpPr>
          <p:sp>
            <p:nvSpPr>
              <p:cNvPr id="2540" name="Google Shape;2540;p3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1" name="Google Shape;2541;p3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2" name="Google Shape;2542;p3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3" name="Google Shape;2543;p3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44" name="Google Shape;2544;p36"/>
              <p:cNvGrpSpPr/>
              <p:nvPr/>
            </p:nvGrpSpPr>
            <p:grpSpPr>
              <a:xfrm>
                <a:off x="39" y="-9596"/>
                <a:ext cx="9143568" cy="3483084"/>
                <a:chOff x="262312" y="450905"/>
                <a:chExt cx="8126894" cy="3040667"/>
              </a:xfrm>
            </p:grpSpPr>
            <p:sp>
              <p:nvSpPr>
                <p:cNvPr id="2545" name="Google Shape;2545;p3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6" name="Google Shape;2546;p3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7" name="Google Shape;2547;p3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3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9" name="Google Shape;2549;p3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3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1" name="Google Shape;2551;p3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3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3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3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3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3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3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3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3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3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3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3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3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3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3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3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3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8" name="Google Shape;2568;p3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9" name="Google Shape;2569;p3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0" name="Google Shape;2570;p3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1" name="Google Shape;2571;p3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2" name="Google Shape;2572;p3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3" name="Google Shape;2573;p3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4" name="Google Shape;2574;p3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5" name="Google Shape;2575;p3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6" name="Google Shape;2576;p36"/>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3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3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3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80" name="Google Shape;2580;p36"/>
              <p:cNvGrpSpPr/>
              <p:nvPr/>
            </p:nvGrpSpPr>
            <p:grpSpPr>
              <a:xfrm>
                <a:off x="0" y="4065899"/>
                <a:ext cx="9143900" cy="1102374"/>
                <a:chOff x="0" y="4065899"/>
                <a:chExt cx="9143900" cy="1102374"/>
              </a:xfrm>
            </p:grpSpPr>
            <p:sp>
              <p:nvSpPr>
                <p:cNvPr id="2581" name="Google Shape;2581;p3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2" name="Google Shape;2582;p3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3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3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3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3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3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3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9" name="Google Shape;2589;p3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0" name="Google Shape;2590;p3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1" name="Google Shape;2591;p3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2" name="Google Shape;2592;p3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3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3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3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3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97" name="Google Shape;2597;p36"/>
                <p:cNvGrpSpPr/>
                <p:nvPr/>
              </p:nvGrpSpPr>
              <p:grpSpPr>
                <a:xfrm>
                  <a:off x="476510" y="4065899"/>
                  <a:ext cx="266262" cy="475209"/>
                  <a:chOff x="476510" y="4065899"/>
                  <a:chExt cx="266262" cy="475209"/>
                </a:xfrm>
              </p:grpSpPr>
              <p:sp>
                <p:nvSpPr>
                  <p:cNvPr id="2598" name="Google Shape;2598;p3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9" name="Google Shape;2599;p3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3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3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2" name="Google Shape;2602;p36"/>
                <p:cNvGrpSpPr/>
                <p:nvPr/>
              </p:nvGrpSpPr>
              <p:grpSpPr>
                <a:xfrm>
                  <a:off x="8430902" y="4070574"/>
                  <a:ext cx="214776" cy="454279"/>
                  <a:chOff x="8430902" y="4070574"/>
                  <a:chExt cx="214776" cy="454279"/>
                </a:xfrm>
              </p:grpSpPr>
              <p:sp>
                <p:nvSpPr>
                  <p:cNvPr id="2603" name="Google Shape;2603;p3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3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3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6" name="Google Shape;2606;p36"/>
                <p:cNvGrpSpPr/>
                <p:nvPr/>
              </p:nvGrpSpPr>
              <p:grpSpPr>
                <a:xfrm>
                  <a:off x="5699960" y="4366499"/>
                  <a:ext cx="266262" cy="475209"/>
                  <a:chOff x="5699960" y="4366499"/>
                  <a:chExt cx="266262" cy="475209"/>
                </a:xfrm>
              </p:grpSpPr>
              <p:sp>
                <p:nvSpPr>
                  <p:cNvPr id="2607" name="Google Shape;2607;p3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3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3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3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11" name="Google Shape;2611;p36"/>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36"/>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pic>
        <p:nvPicPr>
          <p:cNvPr id="77" name="Picture 7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8"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79"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0" name="Picture 7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1"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3"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416471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2"/>
        </a:solidFill>
        <a:effectLst/>
      </p:bgPr>
    </p:bg>
    <p:spTree>
      <p:nvGrpSpPr>
        <p:cNvPr id="1" name="Shape 2613"/>
        <p:cNvGrpSpPr/>
        <p:nvPr/>
      </p:nvGrpSpPr>
      <p:grpSpPr>
        <a:xfrm>
          <a:off x="0" y="0"/>
          <a:ext cx="0" cy="0"/>
          <a:chOff x="0" y="0"/>
          <a:chExt cx="0" cy="0"/>
        </a:xfrm>
      </p:grpSpPr>
      <p:grpSp>
        <p:nvGrpSpPr>
          <p:cNvPr id="2614" name="Google Shape;2614;p37"/>
          <p:cNvGrpSpPr/>
          <p:nvPr/>
        </p:nvGrpSpPr>
        <p:grpSpPr>
          <a:xfrm>
            <a:off x="1" y="-19192"/>
            <a:ext cx="18287801" cy="10355741"/>
            <a:chOff x="0" y="-9596"/>
            <a:chExt cx="9143900" cy="5177870"/>
          </a:xfrm>
        </p:grpSpPr>
        <p:grpSp>
          <p:nvGrpSpPr>
            <p:cNvPr id="2615" name="Google Shape;2615;p37"/>
            <p:cNvGrpSpPr/>
            <p:nvPr/>
          </p:nvGrpSpPr>
          <p:grpSpPr>
            <a:xfrm>
              <a:off x="0" y="-9596"/>
              <a:ext cx="9143900" cy="5177870"/>
              <a:chOff x="0" y="-9596"/>
              <a:chExt cx="9143900" cy="5177870"/>
            </a:xfrm>
          </p:grpSpPr>
          <p:sp>
            <p:nvSpPr>
              <p:cNvPr id="2616" name="Google Shape;2616;p3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3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3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3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20" name="Google Shape;2620;p37"/>
              <p:cNvGrpSpPr/>
              <p:nvPr/>
            </p:nvGrpSpPr>
            <p:grpSpPr>
              <a:xfrm>
                <a:off x="39" y="-9596"/>
                <a:ext cx="9143568" cy="3483084"/>
                <a:chOff x="262312" y="450905"/>
                <a:chExt cx="8126894" cy="3040667"/>
              </a:xfrm>
            </p:grpSpPr>
            <p:sp>
              <p:nvSpPr>
                <p:cNvPr id="2621" name="Google Shape;2621;p3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3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3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3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3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3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3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3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3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3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3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3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3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3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3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3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7" name="Google Shape;2637;p3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3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9" name="Google Shape;2639;p3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0" name="Google Shape;2640;p3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1" name="Google Shape;2641;p3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2" name="Google Shape;2642;p3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3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3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3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6" name="Google Shape;2646;p3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7" name="Google Shape;2647;p3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8" name="Google Shape;2648;p3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9" name="Google Shape;2649;p3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0" name="Google Shape;2650;p3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1" name="Google Shape;2651;p3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2" name="Google Shape;2652;p37"/>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3" name="Google Shape;2653;p3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4" name="Google Shape;2654;p3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5" name="Google Shape;2655;p3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56" name="Google Shape;2656;p37"/>
              <p:cNvGrpSpPr/>
              <p:nvPr/>
            </p:nvGrpSpPr>
            <p:grpSpPr>
              <a:xfrm>
                <a:off x="0" y="4065899"/>
                <a:ext cx="9143900" cy="1102374"/>
                <a:chOff x="0" y="4065899"/>
                <a:chExt cx="9143900" cy="1102374"/>
              </a:xfrm>
            </p:grpSpPr>
            <p:sp>
              <p:nvSpPr>
                <p:cNvPr id="2657" name="Google Shape;2657;p3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8" name="Google Shape;2658;p3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9" name="Google Shape;2659;p3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0" name="Google Shape;2660;p3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1" name="Google Shape;2661;p3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2" name="Google Shape;2662;p3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3" name="Google Shape;2663;p3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4" name="Google Shape;2664;p3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5" name="Google Shape;2665;p3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6" name="Google Shape;2666;p3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7" name="Google Shape;2667;p3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8" name="Google Shape;2668;p3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9" name="Google Shape;2669;p3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0" name="Google Shape;2670;p3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1" name="Google Shape;2671;p3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2" name="Google Shape;2672;p3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73" name="Google Shape;2673;p37"/>
                <p:cNvGrpSpPr/>
                <p:nvPr/>
              </p:nvGrpSpPr>
              <p:grpSpPr>
                <a:xfrm>
                  <a:off x="476510" y="4065899"/>
                  <a:ext cx="266262" cy="475209"/>
                  <a:chOff x="476510" y="4065899"/>
                  <a:chExt cx="266262" cy="475209"/>
                </a:xfrm>
              </p:grpSpPr>
              <p:sp>
                <p:nvSpPr>
                  <p:cNvPr id="2674" name="Google Shape;2674;p3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5" name="Google Shape;2675;p3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6" name="Google Shape;2676;p3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7" name="Google Shape;2677;p3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78" name="Google Shape;2678;p37"/>
                <p:cNvGrpSpPr/>
                <p:nvPr/>
              </p:nvGrpSpPr>
              <p:grpSpPr>
                <a:xfrm>
                  <a:off x="8430902" y="4070574"/>
                  <a:ext cx="214776" cy="454279"/>
                  <a:chOff x="8430902" y="4070574"/>
                  <a:chExt cx="214776" cy="454279"/>
                </a:xfrm>
              </p:grpSpPr>
              <p:sp>
                <p:nvSpPr>
                  <p:cNvPr id="2679" name="Google Shape;2679;p3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0" name="Google Shape;2680;p3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1" name="Google Shape;2681;p3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82" name="Google Shape;2682;p37"/>
                <p:cNvGrpSpPr/>
                <p:nvPr/>
              </p:nvGrpSpPr>
              <p:grpSpPr>
                <a:xfrm>
                  <a:off x="5699960" y="4366499"/>
                  <a:ext cx="266262" cy="475209"/>
                  <a:chOff x="5699960" y="4366499"/>
                  <a:chExt cx="266262" cy="475209"/>
                </a:xfrm>
              </p:grpSpPr>
              <p:sp>
                <p:nvSpPr>
                  <p:cNvPr id="2683" name="Google Shape;2683;p3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4" name="Google Shape;2684;p3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5" name="Google Shape;2685;p3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6" name="Google Shape;2686;p3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87" name="Google Shape;2687;p37"/>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8" name="Google Shape;2688;p37"/>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472879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Tree>
    <p:extLst>
      <p:ext uri="{BB962C8B-B14F-4D97-AF65-F5344CB8AC3E}">
        <p14:creationId xmlns:p14="http://schemas.microsoft.com/office/powerpoint/2010/main" val="31187533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9301191A-AF8E-42C5-AAD3-16E33E31DBD4}"/>
              </a:ext>
            </a:extLst>
          </p:cNvPr>
          <p:cNvSpPr/>
          <p:nvPr userDrawn="1"/>
        </p:nvSpPr>
        <p:spPr>
          <a:xfrm>
            <a:off x="310352" y="302668"/>
            <a:ext cx="17667296" cy="9681665"/>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5826542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id="{E5A55648-48EA-42B5-8C76-0AA577285BED}"/>
              </a:ext>
            </a:extLst>
          </p:cNvPr>
          <p:cNvSpPr/>
          <p:nvPr userDrawn="1"/>
        </p:nvSpPr>
        <p:spPr>
          <a:xfrm>
            <a:off x="2119303" y="-14987"/>
            <a:ext cx="14049395" cy="10316973"/>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2499607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12753479"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14"/>
          <p:cNvSpPr/>
          <p:nvPr/>
        </p:nvSpPr>
        <p:spPr>
          <a:xfrm>
            <a:off x="880379"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6" name="Google Shape;986;p14"/>
          <p:cNvSpPr/>
          <p:nvPr/>
        </p:nvSpPr>
        <p:spPr>
          <a:xfrm>
            <a:off x="1078803"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7" name="Google Shape;987;p14"/>
          <p:cNvSpPr/>
          <p:nvPr/>
        </p:nvSpPr>
        <p:spPr>
          <a:xfrm>
            <a:off x="17149053"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834235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11D2F8C-3638-1F14-4E03-D594D217C14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A15A7672-01C7-37C5-FC31-74DEBC06E97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16600" y="114300"/>
            <a:ext cx="2509785" cy="2509785"/>
          </a:xfrm>
          <a:prstGeom prst="rect">
            <a:avLst/>
          </a:prstGeom>
        </p:spPr>
      </p:pic>
    </p:spTree>
    <p:extLst>
      <p:ext uri="{BB962C8B-B14F-4D97-AF65-F5344CB8AC3E}">
        <p14:creationId xmlns:p14="http://schemas.microsoft.com/office/powerpoint/2010/main" val="919428324"/>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D726FB1-A0D5-456F-B971-EC326304782B}"/>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a:extLst>
              <a:ext uri="{FF2B5EF4-FFF2-40B4-BE49-F238E27FC236}">
                <a16:creationId xmlns:a16="http://schemas.microsoft.com/office/drawing/2014/main" id="{6AD9DA02-E052-4C44-B03D-A008326861D0}"/>
              </a:ext>
            </a:extLst>
          </p:cNvPr>
          <p:cNvSpPr>
            <a:spLocks noGrp="1"/>
          </p:cNvSpPr>
          <p:nvPr>
            <p:ph type="title"/>
          </p:nvPr>
        </p:nvSpPr>
        <p:spPr>
          <a:xfrm>
            <a:off x="1257300" y="547688"/>
            <a:ext cx="15773400" cy="1988345"/>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8829C5D-DD2E-4BD4-869D-889692EB86DA}"/>
              </a:ext>
            </a:extLst>
          </p:cNvPr>
          <p:cNvSpPr>
            <a:spLocks noGrp="1"/>
          </p:cNvSpPr>
          <p:nvPr>
            <p:ph type="body" idx="1"/>
          </p:nvPr>
        </p:nvSpPr>
        <p:spPr>
          <a:xfrm>
            <a:off x="1257300" y="2738438"/>
            <a:ext cx="15773400" cy="6527009"/>
          </a:xfrm>
          <a:prstGeom prst="rect">
            <a:avLst/>
          </a:prstGeom>
        </p:spPr>
        <p:txBody>
          <a:bodyPr vert="horz" lIns="91432" tIns="45718" rIns="91432" bIns="45718"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D07160A-C15E-47DF-BD0D-7F776100F73D}"/>
              </a:ext>
            </a:extLst>
          </p:cNvPr>
          <p:cNvSpPr>
            <a:spLocks noGrp="1"/>
          </p:cNvSpPr>
          <p:nvPr>
            <p:ph type="dt" sz="half" idx="2"/>
          </p:nvPr>
        </p:nvSpPr>
        <p:spPr>
          <a:xfrm>
            <a:off x="1257300" y="9534529"/>
            <a:ext cx="4114800" cy="547688"/>
          </a:xfrm>
          <a:prstGeom prst="rect">
            <a:avLst/>
          </a:prstGeom>
        </p:spPr>
        <p:txBody>
          <a:bodyPr vert="horz" lIns="91432" tIns="45718" rIns="91432" bIns="45718" rtlCol="0" anchor="ctr"/>
          <a:lstStyle>
            <a:lvl1pPr algn="l">
              <a:defRPr sz="1800">
                <a:solidFill>
                  <a:schemeClr val="tx1">
                    <a:tint val="75000"/>
                  </a:schemeClr>
                </a:solidFill>
              </a:defRPr>
            </a:lvl1pPr>
          </a:lstStyle>
          <a:p>
            <a:pPr defTabSz="1371464">
              <a:defRPr/>
            </a:pPr>
            <a:fld id="{4F586887-ACC7-478C-B2C3-CF2D8BFAD57F}" type="datetimeFigureOut">
              <a:rPr lang="zh-CN" altLang="en-US" smtClean="0">
                <a:solidFill>
                  <a:prstClr val="black">
                    <a:tint val="75000"/>
                  </a:prstClr>
                </a:solidFill>
              </a:rPr>
              <a:pPr defTabSz="1371464">
                <a:defRPr/>
              </a:pPr>
              <a:t>2025/4/19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500743E-79ED-46C6-AD63-91026F6C0C25}"/>
              </a:ext>
            </a:extLst>
          </p:cNvPr>
          <p:cNvSpPr>
            <a:spLocks noGrp="1"/>
          </p:cNvSpPr>
          <p:nvPr>
            <p:ph type="ftr" sz="quarter" idx="3"/>
          </p:nvPr>
        </p:nvSpPr>
        <p:spPr>
          <a:xfrm>
            <a:off x="6057900" y="9534529"/>
            <a:ext cx="6172200" cy="547688"/>
          </a:xfrm>
          <a:prstGeom prst="rect">
            <a:avLst/>
          </a:prstGeom>
        </p:spPr>
        <p:txBody>
          <a:bodyPr vert="horz" lIns="91432" tIns="45718" rIns="91432" bIns="45718" rtlCol="0" anchor="ctr"/>
          <a:lstStyle>
            <a:lvl1pPr algn="ctr">
              <a:defRPr sz="1800">
                <a:solidFill>
                  <a:schemeClr val="tx1">
                    <a:tint val="75000"/>
                  </a:schemeClr>
                </a:solidFill>
              </a:defRPr>
            </a:lvl1p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21DD8D2-0239-4D6F-BAAB-B14DB92425ED}"/>
              </a:ext>
            </a:extLst>
          </p:cNvPr>
          <p:cNvSpPr>
            <a:spLocks noGrp="1"/>
          </p:cNvSpPr>
          <p:nvPr>
            <p:ph type="sldNum" sz="quarter" idx="4"/>
          </p:nvPr>
        </p:nvSpPr>
        <p:spPr>
          <a:xfrm>
            <a:off x="12915900" y="9534529"/>
            <a:ext cx="4114800" cy="547688"/>
          </a:xfrm>
          <a:prstGeom prst="rect">
            <a:avLst/>
          </a:prstGeom>
        </p:spPr>
        <p:txBody>
          <a:bodyPr vert="horz" lIns="91432" tIns="45718" rIns="91432" bIns="45718" rtlCol="0" anchor="ctr"/>
          <a:lstStyle>
            <a:lvl1pPr algn="r">
              <a:defRPr sz="1800">
                <a:solidFill>
                  <a:schemeClr val="tx1">
                    <a:tint val="75000"/>
                  </a:schemeClr>
                </a:solidFill>
              </a:defRPr>
            </a:lvl1p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443230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1371464"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67" indent="-342867" algn="l" defTabSz="1371464"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01" indent="-342867" algn="l" defTabSz="1371464"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329" indent="-342867" algn="l" defTabSz="137146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060"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4pPr>
      <a:lvl5pPr marL="3085793"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5pPr>
      <a:lvl6pPr marL="3771524"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6pPr>
      <a:lvl7pPr marL="4457256"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7pPr>
      <a:lvl8pPr marL="5142987"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8pPr>
      <a:lvl9pPr marL="5828721"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9pPr>
    </p:bodyStyle>
    <p:otherStyle>
      <a:defPPr>
        <a:defRPr lang="zh-CN"/>
      </a:defPPr>
      <a:lvl1pPr marL="0" algn="l" defTabSz="1371464" rtl="0" eaLnBrk="1" latinLnBrk="0" hangingPunct="1">
        <a:defRPr sz="2850" kern="1200">
          <a:solidFill>
            <a:schemeClr val="tx1"/>
          </a:solidFill>
          <a:latin typeface="+mn-lt"/>
          <a:ea typeface="+mn-ea"/>
          <a:cs typeface="+mn-cs"/>
        </a:defRPr>
      </a:lvl1pPr>
      <a:lvl2pPr marL="685733" algn="l" defTabSz="1371464" rtl="0" eaLnBrk="1" latinLnBrk="0" hangingPunct="1">
        <a:defRPr sz="2850" kern="1200">
          <a:solidFill>
            <a:schemeClr val="tx1"/>
          </a:solidFill>
          <a:latin typeface="+mn-lt"/>
          <a:ea typeface="+mn-ea"/>
          <a:cs typeface="+mn-cs"/>
        </a:defRPr>
      </a:lvl2pPr>
      <a:lvl3pPr marL="1371464" algn="l" defTabSz="1371464" rtl="0" eaLnBrk="1" latinLnBrk="0" hangingPunct="1">
        <a:defRPr sz="2850" kern="1200">
          <a:solidFill>
            <a:schemeClr val="tx1"/>
          </a:solidFill>
          <a:latin typeface="+mn-lt"/>
          <a:ea typeface="+mn-ea"/>
          <a:cs typeface="+mn-cs"/>
        </a:defRPr>
      </a:lvl3pPr>
      <a:lvl4pPr marL="2057196" algn="l" defTabSz="1371464" rtl="0" eaLnBrk="1" latinLnBrk="0" hangingPunct="1">
        <a:defRPr sz="2850" kern="1200">
          <a:solidFill>
            <a:schemeClr val="tx1"/>
          </a:solidFill>
          <a:latin typeface="+mn-lt"/>
          <a:ea typeface="+mn-ea"/>
          <a:cs typeface="+mn-cs"/>
        </a:defRPr>
      </a:lvl4pPr>
      <a:lvl5pPr marL="2742927" algn="l" defTabSz="1371464" rtl="0" eaLnBrk="1" latinLnBrk="0" hangingPunct="1">
        <a:defRPr sz="2850" kern="1200">
          <a:solidFill>
            <a:schemeClr val="tx1"/>
          </a:solidFill>
          <a:latin typeface="+mn-lt"/>
          <a:ea typeface="+mn-ea"/>
          <a:cs typeface="+mn-cs"/>
        </a:defRPr>
      </a:lvl5pPr>
      <a:lvl6pPr marL="3428661" algn="l" defTabSz="1371464" rtl="0" eaLnBrk="1" latinLnBrk="0" hangingPunct="1">
        <a:defRPr sz="2850" kern="1200">
          <a:solidFill>
            <a:schemeClr val="tx1"/>
          </a:solidFill>
          <a:latin typeface="+mn-lt"/>
          <a:ea typeface="+mn-ea"/>
          <a:cs typeface="+mn-cs"/>
        </a:defRPr>
      </a:lvl6pPr>
      <a:lvl7pPr marL="4114389" algn="l" defTabSz="1371464" rtl="0" eaLnBrk="1" latinLnBrk="0" hangingPunct="1">
        <a:defRPr sz="2850" kern="1200">
          <a:solidFill>
            <a:schemeClr val="tx1"/>
          </a:solidFill>
          <a:latin typeface="+mn-lt"/>
          <a:ea typeface="+mn-ea"/>
          <a:cs typeface="+mn-cs"/>
        </a:defRPr>
      </a:lvl7pPr>
      <a:lvl8pPr marL="4800120" algn="l" defTabSz="1371464" rtl="0" eaLnBrk="1" latinLnBrk="0" hangingPunct="1">
        <a:defRPr sz="2850" kern="1200">
          <a:solidFill>
            <a:schemeClr val="tx1"/>
          </a:solidFill>
          <a:latin typeface="+mn-lt"/>
          <a:ea typeface="+mn-ea"/>
          <a:cs typeface="+mn-cs"/>
        </a:defRPr>
      </a:lvl8pPr>
      <a:lvl9pPr marL="5485853" algn="l" defTabSz="1371464" rtl="0" eaLnBrk="1" latinLnBrk="0" hangingPunct="1">
        <a:defRPr sz="28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00836FA6-0CE9-464A-9C8C-A21F38AE7D5D}"/>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865471759"/>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4.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1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svg"/></Relationships>
</file>

<file path=ppt/slides/_rels/slide1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sv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svg"/><Relationship Id="rId15" Type="http://schemas.openxmlformats.org/officeDocument/2006/relationships/image" Target="../media/image1.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2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svg"/></Relationships>
</file>

<file path=ppt/slides/_rels/slide2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1.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71.emf"/><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jpg"/><Relationship Id="rId1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svg"/></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93.svg"/></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4.png"/><Relationship Id="rId1" Type="http://schemas.openxmlformats.org/officeDocument/2006/relationships/slideLayout" Target="../slideLayouts/slideLayout25.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8.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C2BB02C7-361C-FCF6-2807-48CA481B8D08}"/>
              </a:ext>
            </a:extLst>
          </p:cNvPr>
          <p:cNvPicPr>
            <a:picLocks noChangeAspect="1"/>
          </p:cNvPicPr>
          <p:nvPr/>
        </p:nvPicPr>
        <p:blipFill>
          <a:blip r:embed="rId2"/>
          <a:stretch>
            <a:fillRect/>
          </a:stretch>
        </p:blipFill>
        <p:spPr>
          <a:xfrm>
            <a:off x="2362200" y="800100"/>
            <a:ext cx="13087217" cy="4114800"/>
          </a:xfrm>
          <a:prstGeom prst="rect">
            <a:avLst/>
          </a:prstGeom>
        </p:spPr>
      </p:pic>
      <p:pic>
        <p:nvPicPr>
          <p:cNvPr id="10" name="Picture 9">
            <a:extLst>
              <a:ext uri="{FF2B5EF4-FFF2-40B4-BE49-F238E27FC236}">
                <a16:creationId xmlns:a16="http://schemas.microsoft.com/office/drawing/2014/main" id="{E546727C-A092-8B51-04DA-D9145D2722F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65957" l="0" r="50897"/>
                    </a14:imgEffect>
                  </a14:imgLayer>
                </a14:imgProps>
              </a:ext>
            </a:extLst>
          </a:blip>
          <a:srcRect r="47935" b="20667"/>
          <a:stretch/>
        </p:blipFill>
        <p:spPr>
          <a:xfrm>
            <a:off x="-381000" y="3437457"/>
            <a:ext cx="5334000" cy="6849543"/>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3255C561-764D-376C-917D-B8681859A3B5}"/>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0" b="67430" l="54069" r="96276"/>
                    </a14:imgEffect>
                  </a14:imgLayer>
                </a14:imgProps>
              </a:ext>
            </a:extLst>
          </a:blip>
          <a:srcRect l="50662" b="20667"/>
          <a:stretch/>
        </p:blipFill>
        <p:spPr>
          <a:xfrm>
            <a:off x="13411200" y="3166440"/>
            <a:ext cx="4847095" cy="6568393"/>
          </a:xfrm>
          <a:prstGeom prst="rect">
            <a:avLst/>
          </a:prstGeom>
          <a:effectLst>
            <a:outerShdw blurRad="63500" sx="102000" sy="102000" algn="ctr" rotWithShape="0">
              <a:prstClr val="black">
                <a:alpha val="40000"/>
              </a:prstClr>
            </a:outerShdw>
          </a:effectLst>
        </p:spPr>
      </p:pic>
      <p:pic>
        <p:nvPicPr>
          <p:cNvPr id="7" name="Picture 6"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Tree>
    <p:extLst>
      <p:ext uri="{BB962C8B-B14F-4D97-AF65-F5344CB8AC3E}">
        <p14:creationId xmlns:p14="http://schemas.microsoft.com/office/powerpoint/2010/main" val="3678459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Hiện tượng núi lửa phun trào dung nham làm đất bị khô cứng, khó trồng trọt.</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B1F50443-5ADA-FAF0-2315-E9C3FA8D0E5C}"/>
              </a:ext>
            </a:extLst>
          </p:cNvPr>
          <p:cNvPicPr>
            <a:picLocks noChangeAspect="1"/>
          </p:cNvPicPr>
          <p:nvPr/>
        </p:nvPicPr>
        <p:blipFill>
          <a:blip r:embed="rId3"/>
          <a:stretch>
            <a:fillRect/>
          </a:stretch>
        </p:blipFill>
        <p:spPr>
          <a:xfrm>
            <a:off x="304800" y="952500"/>
            <a:ext cx="7266798"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9" name="Oval 10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293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 Nước chưa qua xử lí thải trực tiếp ra môi trường đất (do con người gây ra).</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4" name="Picture 3">
            <a:extLst>
              <a:ext uri="{FF2B5EF4-FFF2-40B4-BE49-F238E27FC236}">
                <a16:creationId xmlns:a16="http://schemas.microsoft.com/office/drawing/2014/main" id="{6D566523-66AA-2BD9-C7DF-4B2B532A366E}"/>
              </a:ext>
            </a:extLst>
          </p:cNvPr>
          <p:cNvPicPr>
            <a:picLocks noChangeAspect="1"/>
          </p:cNvPicPr>
          <p:nvPr/>
        </p:nvPicPr>
        <p:blipFill>
          <a:blip r:embed="rId3"/>
          <a:stretch>
            <a:fillRect/>
          </a:stretch>
        </p:blipFill>
        <p:spPr>
          <a:xfrm>
            <a:off x="381000" y="647700"/>
            <a:ext cx="7384143"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9" name="Oval 10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7680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Sử dụng dư thừa thuốc trừ sâu, thuốc bảo vệ thực vật (do con người gây ra).</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A35D0C15-C41E-DFA8-03DF-5765350A9EFC}"/>
              </a:ext>
            </a:extLst>
          </p:cNvPr>
          <p:cNvPicPr>
            <a:picLocks noChangeAspect="1"/>
          </p:cNvPicPr>
          <p:nvPr/>
        </p:nvPicPr>
        <p:blipFill>
          <a:blip r:embed="rId3"/>
          <a:stretch>
            <a:fillRect/>
          </a:stretch>
        </p:blipFill>
        <p:spPr>
          <a:xfrm>
            <a:off x="457200" y="723900"/>
            <a:ext cx="7242342"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9" name="Oval 10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2595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26" name="Picture 2" descr="Hiện tượng xâm nhập mặn: Nguyên nhân, hậu quả và giải pháp khắc phục.">
            <a:extLst>
              <a:ext uri="{FF2B5EF4-FFF2-40B4-BE49-F238E27FC236}">
                <a16:creationId xmlns:a16="http://schemas.microsoft.com/office/drawing/2014/main" id="{78655236-D036-CECF-4A48-2EC7F0884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866900"/>
            <a:ext cx="10180531" cy="6781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
            <a:extLst>
              <a:ext uri="{FF2B5EF4-FFF2-40B4-BE49-F238E27FC236}">
                <a16:creationId xmlns:a16="http://schemas.microsoft.com/office/drawing/2014/main" id="{06B6089C-B52E-16CB-877A-8DC9D9863BC7}"/>
              </a:ext>
            </a:extLst>
          </p:cNvPr>
          <p:cNvSpPr/>
          <p:nvPr/>
        </p:nvSpPr>
        <p:spPr>
          <a:xfrm>
            <a:off x="5257800" y="9081944"/>
            <a:ext cx="9372600"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2060"/>
                </a:solidFill>
                <a:latin typeface="Arial"/>
                <a:ea typeface="楷体"/>
                <a:cs typeface="Arial" panose="020B0604020202020204" pitchFamily="34" charset="0"/>
              </a:rPr>
              <a:t>X</a:t>
            </a:r>
            <a:r>
              <a:rPr lang="vi-VN" sz="4000" b="1" dirty="0">
                <a:solidFill>
                  <a:srgbClr val="002060"/>
                </a:solidFill>
                <a:latin typeface="Arial"/>
                <a:ea typeface="楷体"/>
                <a:cs typeface="Arial" panose="020B0604020202020204" pitchFamily="34" charset="0"/>
              </a:rPr>
              <a:t>âm nhập mặn</a:t>
            </a:r>
            <a:r>
              <a:rPr lang="en-US" sz="4000" b="1" dirty="0">
                <a:solidFill>
                  <a:srgbClr val="002060"/>
                </a:solidFill>
                <a:latin typeface="Arial"/>
                <a:ea typeface="楷体"/>
                <a:cs typeface="Arial" panose="020B0604020202020204" pitchFamily="34" charset="0"/>
              </a:rPr>
              <a:t>,</a:t>
            </a:r>
            <a:r>
              <a:rPr lang="vi-VN" sz="4000" b="1" dirty="0">
                <a:solidFill>
                  <a:srgbClr val="002060"/>
                </a:solidFill>
                <a:latin typeface="Arial"/>
                <a:ea typeface="楷体"/>
                <a:cs typeface="Arial" panose="020B0604020202020204" pitchFamily="34" charset="0"/>
              </a:rPr>
              <a:t> nước phèn</a:t>
            </a:r>
            <a:endParaRPr kumimoji="1" lang="zh-CN" altLang="en-US" sz="40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sp>
        <p:nvSpPr>
          <p:cNvPr id="14" name="Freeform 8">
            <a:extLst>
              <a:ext uri="{FF2B5EF4-FFF2-40B4-BE49-F238E27FC236}">
                <a16:creationId xmlns:a16="http://schemas.microsoft.com/office/drawing/2014/main" id="{4D047F72-2AB2-CDB3-B204-923CE8FB4586}"/>
              </a:ext>
            </a:extLst>
          </p:cNvPr>
          <p:cNvSpPr/>
          <p:nvPr/>
        </p:nvSpPr>
        <p:spPr>
          <a:xfrm>
            <a:off x="2286000" y="190500"/>
            <a:ext cx="14325600" cy="1371600"/>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1BDFB90F-7688-6B13-757D-95AE2CD3395B}"/>
              </a:ext>
            </a:extLst>
          </p:cNvPr>
          <p:cNvSpPr txBox="1"/>
          <p:nvPr/>
        </p:nvSpPr>
        <p:spPr>
          <a:xfrm>
            <a:off x="3886200" y="495300"/>
            <a:ext cx="11506200" cy="769441"/>
          </a:xfrm>
          <a:prstGeom prst="rect">
            <a:avLst/>
          </a:prstGeom>
          <a:noFill/>
        </p:spPr>
        <p:txBody>
          <a:bodyPr wrap="square" rtlCol="0">
            <a:spAutoFit/>
          </a:bodyPr>
          <a:lstStyle/>
          <a:p>
            <a:r>
              <a:rPr lang="en-US" sz="4400" b="1" dirty="0" err="1"/>
              <a:t>Một</a:t>
            </a:r>
            <a:r>
              <a:rPr lang="en-US" sz="4400" b="1" dirty="0"/>
              <a:t> </a:t>
            </a:r>
            <a:r>
              <a:rPr lang="en-US" sz="4400" b="1" dirty="0" err="1"/>
              <a:t>số</a:t>
            </a:r>
            <a:r>
              <a:rPr lang="en-US" sz="4400" b="1" dirty="0"/>
              <a:t> </a:t>
            </a:r>
            <a:r>
              <a:rPr lang="en-US" sz="4400" b="1" dirty="0" err="1"/>
              <a:t>nguyên</a:t>
            </a:r>
            <a:r>
              <a:rPr lang="en-US" sz="4400" b="1" dirty="0"/>
              <a:t> </a:t>
            </a:r>
            <a:r>
              <a:rPr lang="en-US" sz="4400" b="1" dirty="0" err="1"/>
              <a:t>nhân</a:t>
            </a:r>
            <a:r>
              <a:rPr lang="en-US" sz="4400" b="1" dirty="0"/>
              <a:t> </a:t>
            </a:r>
            <a:r>
              <a:rPr lang="en-US" sz="4400" b="1" dirty="0" err="1"/>
              <a:t>khác</a:t>
            </a:r>
            <a:r>
              <a:rPr lang="en-US" sz="4400" b="1" dirty="0"/>
              <a:t> </a:t>
            </a:r>
            <a:r>
              <a:rPr lang="en-US" sz="4400" b="1" dirty="0" err="1"/>
              <a:t>gây</a:t>
            </a:r>
            <a:r>
              <a:rPr lang="en-US" sz="4400" b="1" dirty="0"/>
              <a:t> ô </a:t>
            </a:r>
            <a:r>
              <a:rPr lang="en-US" sz="4400" b="1" dirty="0" err="1"/>
              <a:t>nhiễm</a:t>
            </a:r>
            <a:r>
              <a:rPr lang="en-US" sz="4400" b="1" dirty="0"/>
              <a:t> </a:t>
            </a:r>
            <a:r>
              <a:rPr lang="en-US" sz="4400" b="1" dirty="0" err="1"/>
              <a:t>đất</a:t>
            </a:r>
            <a:r>
              <a:rPr lang="en-US" sz="4400" b="1" dirty="0"/>
              <a:t> </a:t>
            </a:r>
            <a:r>
              <a:rPr lang="en-US" sz="4400" b="1" dirty="0" err="1"/>
              <a:t>khác</a:t>
            </a:r>
            <a:endParaRPr lang="en-US" sz="4400" b="1" dirty="0"/>
          </a:p>
        </p:txBody>
      </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1000"/>
                                        <p:tgtEl>
                                          <p:spTgt spid="1026"/>
                                        </p:tgtEl>
                                      </p:cBhvr>
                                    </p:animEffect>
                                    <p:anim calcmode="lin" valueType="num">
                                      <p:cBhvr>
                                        <p:cTn id="21" dur="1000" fill="hold"/>
                                        <p:tgtEl>
                                          <p:spTgt spid="1026"/>
                                        </p:tgtEl>
                                        <p:attrNameLst>
                                          <p:attrName>ppt_x</p:attrName>
                                        </p:attrNameLst>
                                      </p:cBhvr>
                                      <p:tavLst>
                                        <p:tav tm="0">
                                          <p:val>
                                            <p:strVal val="#ppt_x"/>
                                          </p:val>
                                        </p:tav>
                                        <p:tav tm="100000">
                                          <p:val>
                                            <p:strVal val="#ppt_x"/>
                                          </p:val>
                                        </p:tav>
                                      </p:tavLst>
                                    </p:anim>
                                    <p:anim calcmode="lin" valueType="num">
                                      <p:cBhvr>
                                        <p:cTn id="2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076" name="Picture 4" descr="Sử dụng phân bón hóa học cho hợp lý">
            <a:extLst>
              <a:ext uri="{FF2B5EF4-FFF2-40B4-BE49-F238E27FC236}">
                <a16:creationId xmlns:a16="http://schemas.microsoft.com/office/drawing/2014/main" id="{BEC502AB-385D-2BAD-88E0-272BFC47B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477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
            <a:extLst>
              <a:ext uri="{FF2B5EF4-FFF2-40B4-BE49-F238E27FC236}">
                <a16:creationId xmlns:a16="http://schemas.microsoft.com/office/drawing/2014/main" id="{C59D46F3-8BBE-30EF-68D9-D7FF36F5DD2A}"/>
              </a:ext>
            </a:extLst>
          </p:cNvPr>
          <p:cNvSpPr/>
          <p:nvPr/>
        </p:nvSpPr>
        <p:spPr>
          <a:xfrm>
            <a:off x="457200" y="7429500"/>
            <a:ext cx="8382000" cy="16764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Arial"/>
                <a:ea typeface="楷体"/>
                <a:cs typeface="Arial" panose="020B0604020202020204" pitchFamily="34" charset="0"/>
              </a:rPr>
              <a:t>Sử</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dụng</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phân</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hoá</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học</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trong</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thời</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gian</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dài</a:t>
            </a:r>
            <a:endParaRPr kumimoji="1" lang="zh-CN" altLang="en-US" sz="40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pic>
        <p:nvPicPr>
          <p:cNvPr id="3078" name="Picture 6" descr="Xử lý chất thải công nghiệp như thế nào? - GREEN ENVIROMENT COMAPNY VN">
            <a:extLst>
              <a:ext uri="{FF2B5EF4-FFF2-40B4-BE49-F238E27FC236}">
                <a16:creationId xmlns:a16="http://schemas.microsoft.com/office/drawing/2014/main" id="{EBE06D19-238A-D74F-7209-17449E837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723900"/>
            <a:ext cx="8322732" cy="6019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2">
            <a:extLst>
              <a:ext uri="{FF2B5EF4-FFF2-40B4-BE49-F238E27FC236}">
                <a16:creationId xmlns:a16="http://schemas.microsoft.com/office/drawing/2014/main" id="{A80CCFE8-A484-4E8F-4CDF-08B967A5EF7E}"/>
              </a:ext>
            </a:extLst>
          </p:cNvPr>
          <p:cNvSpPr/>
          <p:nvPr/>
        </p:nvSpPr>
        <p:spPr>
          <a:xfrm>
            <a:off x="9906000" y="7277100"/>
            <a:ext cx="8382000" cy="16764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Arial"/>
                <a:ea typeface="楷体"/>
                <a:cs typeface="Arial" panose="020B0604020202020204" pitchFamily="34" charset="0"/>
              </a:rPr>
              <a:t>C</a:t>
            </a:r>
            <a:r>
              <a:rPr lang="vi-VN" sz="4400" b="1" dirty="0">
                <a:solidFill>
                  <a:srgbClr val="002060"/>
                </a:solidFill>
                <a:latin typeface="Arial"/>
                <a:ea typeface="楷体"/>
                <a:cs typeface="Arial" panose="020B0604020202020204" pitchFamily="34" charset="0"/>
              </a:rPr>
              <a:t>hất thải công nghiệp chưa được xử lí</a:t>
            </a:r>
            <a:endParaRPr kumimoji="1" lang="zh-CN" altLang="en-US" sz="44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fade">
                                      <p:cBhvr>
                                        <p:cTn id="19" dur="1000"/>
                                        <p:tgtEl>
                                          <p:spTgt spid="3078"/>
                                        </p:tgtEl>
                                      </p:cBhvr>
                                    </p:animEffect>
                                    <p:anim calcmode="lin" valueType="num">
                                      <p:cBhvr>
                                        <p:cTn id="20" dur="1000" fill="hold"/>
                                        <p:tgtEl>
                                          <p:spTgt spid="3078"/>
                                        </p:tgtEl>
                                        <p:attrNameLst>
                                          <p:attrName>ppt_x</p:attrName>
                                        </p:attrNameLst>
                                      </p:cBhvr>
                                      <p:tavLst>
                                        <p:tav tm="0">
                                          <p:val>
                                            <p:strVal val="#ppt_x"/>
                                          </p:val>
                                        </p:tav>
                                        <p:tav tm="100000">
                                          <p:val>
                                            <p:strVal val="#ppt_x"/>
                                          </p:val>
                                        </p:tav>
                                      </p:tavLst>
                                    </p:anim>
                                    <p:anim calcmode="lin" valueType="num">
                                      <p:cBhvr>
                                        <p:cTn id="21" dur="1000" fill="hold"/>
                                        <p:tgtEl>
                                          <p:spTgt spid="307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0E989604-3034-C743-6616-4F3D8FCAE1FB}"/>
              </a:ext>
            </a:extLst>
          </p:cNvPr>
          <p:cNvGrpSpPr/>
          <p:nvPr/>
        </p:nvGrpSpPr>
        <p:grpSpPr>
          <a:xfrm>
            <a:off x="228600" y="266700"/>
            <a:ext cx="16916400" cy="9372600"/>
            <a:chOff x="228600" y="266700"/>
            <a:chExt cx="16916400" cy="9372600"/>
          </a:xfrm>
        </p:grpSpPr>
        <p:sp>
          <p:nvSpPr>
            <p:cNvPr id="14" name="Freeform 9">
              <a:extLst>
                <a:ext uri="{FF2B5EF4-FFF2-40B4-BE49-F238E27FC236}">
                  <a16:creationId xmlns:a16="http://schemas.microsoft.com/office/drawing/2014/main" id="{2E74AB5A-6E44-62EE-8EFE-DB8CE0672B63}"/>
                </a:ext>
              </a:extLst>
            </p:cNvPr>
            <p:cNvSpPr/>
            <p:nvPr/>
          </p:nvSpPr>
          <p:spPr>
            <a:xfrm>
              <a:off x="228600" y="266700"/>
              <a:ext cx="16916400" cy="9372600"/>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12EA1540-C4AF-2D33-52E9-859AA60E1BAD}"/>
                </a:ext>
              </a:extLst>
            </p:cNvPr>
            <p:cNvSpPr txBox="1"/>
            <p:nvPr/>
          </p:nvSpPr>
          <p:spPr>
            <a:xfrm>
              <a:off x="4572000" y="1866900"/>
              <a:ext cx="10134600" cy="5078313"/>
            </a:xfrm>
            <a:prstGeom prst="rect">
              <a:avLst/>
            </a:prstGeom>
            <a:noFill/>
          </p:spPr>
          <p:txBody>
            <a:bodyPr wrap="square" rtlCol="0">
              <a:spAutoFit/>
            </a:bodyPr>
            <a:lstStyle/>
            <a:p>
              <a:pPr algn="ctr"/>
              <a:r>
                <a:rPr lang="vi-VN" sz="5400" b="1" dirty="0">
                  <a:solidFill>
                    <a:srgbClr val="002060"/>
                  </a:solidFill>
                  <a:latin typeface="Calibri" panose="020F0502020204030204" pitchFamily="34" charset="0"/>
                  <a:cs typeface="Calibri" panose="020F0502020204030204" pitchFamily="34" charset="0"/>
                </a:rPr>
                <a:t>Ô nhiễm đất có thể do con người hoặc do các hiện tượng tự nhiên gây ra. Đất bị ô nhiễm chứa các chất thải nguy hại gây ảnh hưởng tiêu cực tới đời sống sinh vật và sức khoẻ con người.</a:t>
              </a:r>
            </a:p>
          </p:txBody>
        </p:sp>
      </p:grpSp>
      <p:pic>
        <p:nvPicPr>
          <p:cNvPr id="17" name="Picture 16">
            <a:extLst>
              <a:ext uri="{FF2B5EF4-FFF2-40B4-BE49-F238E27FC236}">
                <a16:creationId xmlns:a16="http://schemas.microsoft.com/office/drawing/2014/main" id="{91A6F4F0-AE41-F36A-38A2-7FD1663FE68B}"/>
              </a:ext>
            </a:extLst>
          </p:cNvPr>
          <p:cNvPicPr>
            <a:picLocks noChangeAspect="1"/>
          </p:cNvPicPr>
          <p:nvPr/>
        </p:nvPicPr>
        <p:blipFill>
          <a:blip r:embed="rId4"/>
          <a:stretch>
            <a:fillRect/>
          </a:stretch>
        </p:blipFill>
        <p:spPr>
          <a:xfrm>
            <a:off x="-762000" y="5295900"/>
            <a:ext cx="5678857" cy="1261968"/>
          </a:xfrm>
          <a:prstGeom prst="rect">
            <a:avLst/>
          </a:prstGeom>
        </p:spPr>
      </p:pic>
      <p:sp>
        <p:nvSpPr>
          <p:cNvPr id="19" name="Freeform 10">
            <a:extLst>
              <a:ext uri="{FF2B5EF4-FFF2-40B4-BE49-F238E27FC236}">
                <a16:creationId xmlns:a16="http://schemas.microsoft.com/office/drawing/2014/main" id="{17ED671C-83CB-2257-EF39-426CE0A3D1CF}"/>
              </a:ext>
            </a:extLst>
          </p:cNvPr>
          <p:cNvSpPr/>
          <p:nvPr/>
        </p:nvSpPr>
        <p:spPr>
          <a:xfrm>
            <a:off x="13258800" y="5067300"/>
            <a:ext cx="5523480" cy="4407606"/>
          </a:xfrm>
          <a:custGeom>
            <a:avLst/>
            <a:gdLst/>
            <a:ahLst/>
            <a:cxnLst/>
            <a:rect l="l" t="t" r="r" b="b"/>
            <a:pathLst>
              <a:path w="5752080" h="4788606">
                <a:moveTo>
                  <a:pt x="0" y="0"/>
                </a:moveTo>
                <a:lnTo>
                  <a:pt x="5752080" y="0"/>
                </a:lnTo>
                <a:lnTo>
                  <a:pt x="5752080" y="4788606"/>
                </a:lnTo>
                <a:lnTo>
                  <a:pt x="0" y="47886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5"/>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895600" y="114300"/>
              <a:ext cx="143256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a:ea typeface="+mn-ea"/>
                  <a:cs typeface="+mn-cs"/>
                </a:rPr>
                <a:t>2. </a:t>
              </a:r>
              <a:r>
                <a:rPr kumimoji="0" lang="vi-VN" sz="4400" b="1" i="0" u="none" strike="noStrike" kern="1200" cap="none" spc="0" normalizeH="0" baseline="0" noProof="0" dirty="0">
                  <a:ln>
                    <a:noFill/>
                  </a:ln>
                  <a:solidFill>
                    <a:srgbClr val="002060"/>
                  </a:solidFill>
                  <a:effectLst/>
                  <a:uLnTx/>
                  <a:uFillTx/>
                  <a:latin typeface="Calibri"/>
                  <a:ea typeface="+mn-ea"/>
                  <a:cs typeface="+mn-cs"/>
                </a:rPr>
                <a:t>Quan sát hình 2 và từ thực tế, cho biết tác hại của ô nhiễm đất đối với thực vật, động vật và sức khoẻ con người.</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49ED590F-1135-371E-E697-FC39836ACBD3}"/>
              </a:ext>
            </a:extLst>
          </p:cNvPr>
          <p:cNvPicPr>
            <a:picLocks noChangeAspect="1"/>
          </p:cNvPicPr>
          <p:nvPr/>
        </p:nvPicPr>
        <p:blipFill>
          <a:blip r:embed="rId4"/>
          <a:stretch>
            <a:fillRect/>
          </a:stretch>
        </p:blipFill>
        <p:spPr>
          <a:xfrm>
            <a:off x="3276600" y="2019300"/>
            <a:ext cx="11124746" cy="7022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Oval 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2037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49ED590F-1135-371E-E697-FC39836ACBD3}"/>
              </a:ext>
            </a:extLst>
          </p:cNvPr>
          <p:cNvPicPr>
            <a:picLocks noChangeAspect="1"/>
          </p:cNvPicPr>
          <p:nvPr/>
        </p:nvPicPr>
        <p:blipFill>
          <a:blip r:embed="rId2"/>
          <a:stretch>
            <a:fillRect/>
          </a:stretch>
        </p:blipFill>
        <p:spPr>
          <a:xfrm>
            <a:off x="0" y="1181100"/>
            <a:ext cx="10985178" cy="693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Connector 6">
            <a:extLst>
              <a:ext uri="{FF2B5EF4-FFF2-40B4-BE49-F238E27FC236}">
                <a16:creationId xmlns:a16="http://schemas.microsoft.com/office/drawing/2014/main" id="{0CF7EA6C-813D-BD74-475E-E314D824FCE0}"/>
              </a:ext>
            </a:extLst>
          </p:cNvPr>
          <p:cNvCxnSpPr>
            <a:cxnSpLocks/>
          </p:cNvCxnSpPr>
          <p:nvPr/>
        </p:nvCxnSpPr>
        <p:spPr>
          <a:xfrm flipV="1">
            <a:off x="10439400" y="1943100"/>
            <a:ext cx="1295400" cy="1600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3103312-E920-C1D7-2305-BC2DEF37AC56}"/>
              </a:ext>
            </a:extLst>
          </p:cNvPr>
          <p:cNvGrpSpPr/>
          <p:nvPr/>
        </p:nvGrpSpPr>
        <p:grpSpPr>
          <a:xfrm>
            <a:off x="11430000" y="419100"/>
            <a:ext cx="6553200" cy="2514600"/>
            <a:chOff x="11277600" y="1943100"/>
            <a:chExt cx="6553200" cy="2514600"/>
          </a:xfrm>
        </p:grpSpPr>
        <p:sp>
          <p:nvSpPr>
            <p:cNvPr id="8" name="Freeform 12">
              <a:extLst>
                <a:ext uri="{FF2B5EF4-FFF2-40B4-BE49-F238E27FC236}">
                  <a16:creationId xmlns:a16="http://schemas.microsoft.com/office/drawing/2014/main" id="{3EEC07CA-C7B8-9D30-EFCD-83F265BBA5E4}"/>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CF3A52FA-D058-AB66-F7FA-497113191A5B}"/>
                </a:ext>
              </a:extLst>
            </p:cNvPr>
            <p:cNvSpPr txBox="1"/>
            <p:nvPr/>
          </p:nvSpPr>
          <p:spPr>
            <a:xfrm>
              <a:off x="11811000" y="2781300"/>
              <a:ext cx="5867400" cy="1200329"/>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C</a:t>
              </a:r>
              <a:r>
                <a:rPr lang="vi-VN" sz="3600" b="1" i="0" u="none" strike="noStrike" dirty="0">
                  <a:solidFill>
                    <a:srgbClr val="FF0000"/>
                  </a:solidFill>
                  <a:effectLst/>
                  <a:latin typeface="Cambria" panose="02040503050406030204" pitchFamily="18" charset="0"/>
                  <a:ea typeface="Cambria" panose="02040503050406030204" pitchFamily="18" charset="0"/>
                </a:rPr>
                <a:t>ây trồng chậm lớn, chất lượng sản phẩm giảm</a:t>
              </a:r>
              <a:endParaRPr lang="en-US" sz="3600" b="1" dirty="0">
                <a:solidFill>
                  <a:srgbClr val="FF0000"/>
                </a:solidFill>
                <a:latin typeface="Cambria" panose="02040503050406030204" pitchFamily="18" charset="0"/>
                <a:ea typeface="Cambria" panose="02040503050406030204" pitchFamily="18" charset="0"/>
              </a:endParaRPr>
            </a:p>
          </p:txBody>
        </p:sp>
      </p:grpSp>
      <p:cxnSp>
        <p:nvCxnSpPr>
          <p:cNvPr id="16" name="Straight Connector 15">
            <a:extLst>
              <a:ext uri="{FF2B5EF4-FFF2-40B4-BE49-F238E27FC236}">
                <a16:creationId xmlns:a16="http://schemas.microsoft.com/office/drawing/2014/main" id="{741D0349-37AA-D2FF-1751-0671E3BE400D}"/>
              </a:ext>
            </a:extLst>
          </p:cNvPr>
          <p:cNvCxnSpPr>
            <a:cxnSpLocks/>
          </p:cNvCxnSpPr>
          <p:nvPr/>
        </p:nvCxnSpPr>
        <p:spPr>
          <a:xfrm flipV="1">
            <a:off x="7467600" y="4914900"/>
            <a:ext cx="4267200" cy="76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662E9DE-BCD5-B0C2-8917-C1F2F57FF782}"/>
              </a:ext>
            </a:extLst>
          </p:cNvPr>
          <p:cNvGrpSpPr/>
          <p:nvPr/>
        </p:nvGrpSpPr>
        <p:grpSpPr>
          <a:xfrm>
            <a:off x="11430000" y="3086100"/>
            <a:ext cx="6553200" cy="3200400"/>
            <a:chOff x="11277600" y="1943100"/>
            <a:chExt cx="6553200" cy="2595503"/>
          </a:xfrm>
        </p:grpSpPr>
        <p:sp>
          <p:nvSpPr>
            <p:cNvPr id="18" name="Freeform 12">
              <a:extLst>
                <a:ext uri="{FF2B5EF4-FFF2-40B4-BE49-F238E27FC236}">
                  <a16:creationId xmlns:a16="http://schemas.microsoft.com/office/drawing/2014/main" id="{A9081475-39C2-568A-8912-A09054B1250B}"/>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E89B8009-0D5D-BD6A-14EF-9D4E2E345753}"/>
                </a:ext>
              </a:extLst>
            </p:cNvPr>
            <p:cNvSpPr txBox="1"/>
            <p:nvPr/>
          </p:nvSpPr>
          <p:spPr>
            <a:xfrm>
              <a:off x="11811000" y="2476500"/>
              <a:ext cx="5867400" cy="2062103"/>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Động</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vật (mắc các bệnh ngoài da, rời nơi ở hiện tại đến nơi khác để sinh sống làm gián đoạn chuỗi thức ăn)</a:t>
              </a:r>
              <a:endParaRPr lang="en-US" sz="3200" b="1" dirty="0">
                <a:solidFill>
                  <a:srgbClr val="FF0000"/>
                </a:solidFill>
                <a:latin typeface="Cambria" panose="02040503050406030204" pitchFamily="18" charset="0"/>
                <a:ea typeface="Cambria" panose="02040503050406030204" pitchFamily="18" charset="0"/>
              </a:endParaRPr>
            </a:p>
          </p:txBody>
        </p:sp>
      </p:grpSp>
      <p:cxnSp>
        <p:nvCxnSpPr>
          <p:cNvPr id="21" name="Straight Connector 20">
            <a:extLst>
              <a:ext uri="{FF2B5EF4-FFF2-40B4-BE49-F238E27FC236}">
                <a16:creationId xmlns:a16="http://schemas.microsoft.com/office/drawing/2014/main" id="{07C7DEE7-AD2B-1F13-73FF-0A2401BC50BA}"/>
              </a:ext>
            </a:extLst>
          </p:cNvPr>
          <p:cNvCxnSpPr>
            <a:cxnSpLocks/>
          </p:cNvCxnSpPr>
          <p:nvPr/>
        </p:nvCxnSpPr>
        <p:spPr>
          <a:xfrm>
            <a:off x="8839200" y="5295900"/>
            <a:ext cx="2895600" cy="3200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B5F338EA-AAF6-C90B-78C5-09EB881F54F2}"/>
              </a:ext>
            </a:extLst>
          </p:cNvPr>
          <p:cNvGrpSpPr/>
          <p:nvPr/>
        </p:nvGrpSpPr>
        <p:grpSpPr>
          <a:xfrm>
            <a:off x="11430000" y="6438900"/>
            <a:ext cx="6553200" cy="4212567"/>
            <a:chOff x="11277600" y="1943100"/>
            <a:chExt cx="6553200" cy="2948295"/>
          </a:xfrm>
        </p:grpSpPr>
        <p:sp>
          <p:nvSpPr>
            <p:cNvPr id="23" name="Freeform 12">
              <a:extLst>
                <a:ext uri="{FF2B5EF4-FFF2-40B4-BE49-F238E27FC236}">
                  <a16:creationId xmlns:a16="http://schemas.microsoft.com/office/drawing/2014/main" id="{135E9E34-B106-C56F-931D-436BFB776429}"/>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A308702E-90D1-E0C9-426C-EF702FF70A6A}"/>
                </a:ext>
              </a:extLst>
            </p:cNvPr>
            <p:cNvSpPr txBox="1"/>
            <p:nvPr/>
          </p:nvSpPr>
          <p:spPr>
            <a:xfrm>
              <a:off x="11811000" y="2583071"/>
              <a:ext cx="5867400" cy="2308324"/>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C</a:t>
              </a:r>
              <a:r>
                <a:rPr lang="vi-VN" sz="3600" b="1" dirty="0">
                  <a:solidFill>
                    <a:srgbClr val="FF0000"/>
                  </a:solidFill>
                  <a:latin typeface="Cambria" panose="02040503050406030204" pitchFamily="18" charset="0"/>
                  <a:ea typeface="Cambria" panose="02040503050406030204" pitchFamily="18" charset="0"/>
                </a:rPr>
                <a:t>on người (có thể mắc các bệnh như ung thư, bệnh mãn tính, nhiễm độc gan và một số bệnh khác,...)</a:t>
              </a:r>
              <a:endParaRPr lang="en-US" sz="3600" b="1" dirty="0">
                <a:solidFill>
                  <a:srgbClr val="FF0000"/>
                </a:solidFill>
                <a:latin typeface="Cambria" panose="02040503050406030204" pitchFamily="18" charset="0"/>
                <a:ea typeface="Cambria" panose="02040503050406030204" pitchFamily="18" charset="0"/>
              </a:endParaRPr>
            </a:p>
          </p:txBody>
        </p:sp>
      </p:grpSp>
      <p:sp>
        <p:nvSpPr>
          <p:cNvPr id="20" name="Oval 1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63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par>
                                <p:cTn id="24" presetID="2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6"/>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971800" y="189339"/>
              <a:ext cx="14325600" cy="9701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Calibri"/>
                  <a:ea typeface="+mn-ea"/>
                  <a:cs typeface="+mn-cs"/>
                </a:rPr>
                <a:t>- Quan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sát</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4200" b="1" i="0" u="none" strike="noStrike" kern="1200" cap="none" spc="0" normalizeH="0" baseline="0" noProof="0" dirty="0">
                  <a:ln>
                    <a:noFill/>
                  </a:ln>
                  <a:solidFill>
                    <a:srgbClr val="002060"/>
                  </a:solidFill>
                  <a:effectLst/>
                  <a:uLnTx/>
                  <a:uFillTx/>
                  <a:latin typeface="Calibri"/>
                  <a:ea typeface="+mn-ea"/>
                  <a:cs typeface="+mn-cs"/>
                </a:rPr>
                <a:t> 3,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nêu</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các</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biện</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pháp</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chống</a:t>
              </a:r>
              <a:r>
                <a:rPr kumimoji="0" lang="en-US" sz="4200" b="1" i="0" u="none" strike="noStrike" kern="1200" cap="none" spc="0" normalizeH="0" baseline="0" noProof="0" dirty="0">
                  <a:ln>
                    <a:noFill/>
                  </a:ln>
                  <a:solidFill>
                    <a:srgbClr val="002060"/>
                  </a:solidFill>
                  <a:effectLst/>
                  <a:uLnTx/>
                  <a:uFillTx/>
                  <a:latin typeface="Calibri"/>
                  <a:ea typeface="+mn-ea"/>
                  <a:cs typeface="+mn-cs"/>
                </a:rPr>
                <a:t> ô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đất</a:t>
              </a:r>
              <a:r>
                <a:rPr kumimoji="0" lang="en-US" sz="4200" b="1" i="0" u="none" strike="noStrike" kern="1200" cap="none" spc="0" normalizeH="0" baseline="0" noProof="0" dirty="0">
                  <a:ln>
                    <a:noFill/>
                  </a:ln>
                  <a:solidFill>
                    <a:srgbClr val="002060"/>
                  </a:solidFill>
                  <a:effectLst/>
                  <a:uLnTx/>
                  <a:uFillTx/>
                  <a:latin typeface="Calibri"/>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Kể</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thêm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số</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biện</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pháp</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chống</a:t>
              </a:r>
              <a:r>
                <a:rPr kumimoji="0" lang="en-US" sz="4200" b="1" i="0" u="none" strike="noStrike" kern="1200" cap="none" spc="0" normalizeH="0" baseline="0" noProof="0" dirty="0">
                  <a:ln>
                    <a:noFill/>
                  </a:ln>
                  <a:solidFill>
                    <a:srgbClr val="002060"/>
                  </a:solidFill>
                  <a:effectLst/>
                  <a:uLnTx/>
                  <a:uFillTx/>
                  <a:latin typeface="Calibri"/>
                  <a:ea typeface="+mn-ea"/>
                  <a:cs typeface="+mn-cs"/>
                </a:rPr>
                <a:t> ô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đất</a:t>
              </a:r>
              <a:r>
                <a:rPr kumimoji="0" lang="en-US" sz="4200" b="1" i="0" u="none" strike="noStrike" kern="1200" cap="none" spc="0" normalizeH="0" baseline="0" noProof="0" dirty="0">
                  <a:ln>
                    <a:noFill/>
                  </a:ln>
                  <a:solidFill>
                    <a:srgbClr val="002060"/>
                  </a:solidFill>
                  <a:effectLst/>
                  <a:uLnTx/>
                  <a:uFillTx/>
                  <a:latin typeface="Calibri"/>
                  <a:ea typeface="+mn-ea"/>
                  <a:cs typeface="+mn-cs"/>
                </a:rPr>
                <a:t>.</a:t>
              </a:r>
            </a:p>
          </p:txBody>
        </p:sp>
      </p:grpSp>
      <p:pic>
        <p:nvPicPr>
          <p:cNvPr id="7" name="Picture 6">
            <a:extLst>
              <a:ext uri="{FF2B5EF4-FFF2-40B4-BE49-F238E27FC236}">
                <a16:creationId xmlns:a16="http://schemas.microsoft.com/office/drawing/2014/main" id="{3CEF8D92-981E-693B-6D69-12E8A5C51169}"/>
              </a:ext>
            </a:extLst>
          </p:cNvPr>
          <p:cNvPicPr>
            <a:picLocks noChangeAspect="1"/>
          </p:cNvPicPr>
          <p:nvPr/>
        </p:nvPicPr>
        <p:blipFill>
          <a:blip r:embed="rId4"/>
          <a:stretch>
            <a:fillRect/>
          </a:stretch>
        </p:blipFill>
        <p:spPr>
          <a:xfrm>
            <a:off x="152400" y="1866900"/>
            <a:ext cx="9762655" cy="48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77CD3090-E83B-129D-83ED-8A8AEF772093}"/>
              </a:ext>
            </a:extLst>
          </p:cNvPr>
          <p:cNvPicPr>
            <a:picLocks noChangeAspect="1"/>
          </p:cNvPicPr>
          <p:nvPr/>
        </p:nvPicPr>
        <p:blipFill>
          <a:blip r:embed="rId5"/>
          <a:stretch>
            <a:fillRect/>
          </a:stretch>
        </p:blipFill>
        <p:spPr>
          <a:xfrm>
            <a:off x="8776630" y="6057900"/>
            <a:ext cx="9511370" cy="3686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Oval 13"/>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476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B1BFD8AB-AD26-B3B5-F38C-101E2E2F93C3}"/>
              </a:ext>
            </a:extLst>
          </p:cNvPr>
          <p:cNvPicPr>
            <a:picLocks noChangeAspect="1"/>
          </p:cNvPicPr>
          <p:nvPr/>
        </p:nvPicPr>
        <p:blipFill>
          <a:blip r:embed="rId2"/>
          <a:stretch>
            <a:fillRect/>
          </a:stretch>
        </p:blipFill>
        <p:spPr>
          <a:xfrm>
            <a:off x="685800" y="2095500"/>
            <a:ext cx="6538407" cy="655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Tái chế phế liệu để làm giảm chất thải ra môi tr</a:t>
            </a:r>
            <a:r>
              <a:rPr lang="en-US" sz="54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ườ</a:t>
            </a: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3"/>
          <a:stretch>
            <a:fillRect/>
          </a:stretch>
        </p:blipFill>
        <p:spPr>
          <a:xfrm>
            <a:off x="4191000" y="5812"/>
            <a:ext cx="10189073" cy="1371600"/>
          </a:xfrm>
          <a:prstGeom prst="rect">
            <a:avLst/>
          </a:prstGeom>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593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2" name="Group 2"/>
          <p:cNvGrpSpPr/>
          <p:nvPr/>
        </p:nvGrpSpPr>
        <p:grpSpPr>
          <a:xfrm>
            <a:off x="-5356374" y="9258300"/>
            <a:ext cx="27863167" cy="2554723"/>
            <a:chOff x="0" y="0"/>
            <a:chExt cx="7338447" cy="672849"/>
          </a:xfrm>
        </p:grpSpPr>
        <p:sp>
          <p:nvSpPr>
            <p:cNvPr id="3" name="Freeform 3"/>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4" name="TextBox 4"/>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9144000" y="-166475"/>
            <a:ext cx="9478675" cy="10164799"/>
          </a:xfrm>
          <a:custGeom>
            <a:avLst/>
            <a:gdLst/>
            <a:ahLst/>
            <a:cxnLst/>
            <a:rect l="l" t="t" r="r" b="b"/>
            <a:pathLst>
              <a:path w="9478675" h="10164799">
                <a:moveTo>
                  <a:pt x="0" y="0"/>
                </a:moveTo>
                <a:lnTo>
                  <a:pt x="9478675" y="0"/>
                </a:lnTo>
                <a:lnTo>
                  <a:pt x="9478675" y="10164799"/>
                </a:lnTo>
                <a:lnTo>
                  <a:pt x="0" y="101647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4267200" y="0"/>
            <a:ext cx="6096000" cy="1905000"/>
          </a:xfrm>
          <a:custGeom>
            <a:avLst/>
            <a:gdLst/>
            <a:ahLst/>
            <a:cxnLst/>
            <a:rect l="l" t="t" r="r" b="b"/>
            <a:pathLst>
              <a:path w="3717069" h="1510739">
                <a:moveTo>
                  <a:pt x="0" y="0"/>
                </a:moveTo>
                <a:lnTo>
                  <a:pt x="3717069" y="0"/>
                </a:lnTo>
                <a:lnTo>
                  <a:pt x="3717069" y="1510738"/>
                </a:lnTo>
                <a:lnTo>
                  <a:pt x="0" y="15107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8809325" y="5334392"/>
            <a:ext cx="9478675" cy="4952608"/>
          </a:xfrm>
          <a:custGeom>
            <a:avLst/>
            <a:gdLst/>
            <a:ahLst/>
            <a:cxnLst/>
            <a:rect l="l" t="t" r="r" b="b"/>
            <a:pathLst>
              <a:path w="9478675" h="4952608">
                <a:moveTo>
                  <a:pt x="0" y="0"/>
                </a:moveTo>
                <a:lnTo>
                  <a:pt x="9478675" y="0"/>
                </a:lnTo>
                <a:lnTo>
                  <a:pt x="9478675" y="4952608"/>
                </a:lnTo>
                <a:lnTo>
                  <a:pt x="0" y="4952608"/>
                </a:lnTo>
                <a:lnTo>
                  <a:pt x="0" y="0"/>
                </a:lnTo>
                <a:close/>
              </a:path>
            </a:pathLst>
          </a:custGeom>
          <a:blipFill>
            <a:blip r:embed="rId6"/>
            <a:stretch>
              <a:fillRect/>
            </a:stretch>
          </a:blipFill>
        </p:spPr>
        <p:txBody>
          <a:bodyPr/>
          <a:lstStyle/>
          <a:p>
            <a:endParaRPr lang="en-US"/>
          </a:p>
        </p:txBody>
      </p:sp>
      <p:sp>
        <p:nvSpPr>
          <p:cNvPr id="11" name="Freeform 4">
            <a:extLst>
              <a:ext uri="{FF2B5EF4-FFF2-40B4-BE49-F238E27FC236}">
                <a16:creationId xmlns:a16="http://schemas.microsoft.com/office/drawing/2014/main" id="{69551077-F0B2-F7DE-BE25-F332F52B65F8}"/>
              </a:ext>
            </a:extLst>
          </p:cNvPr>
          <p:cNvSpPr/>
          <p:nvPr/>
        </p:nvSpPr>
        <p:spPr>
          <a:xfrm flipH="1">
            <a:off x="228600" y="4914900"/>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7"/>
            <a:stretch>
              <a:fillRect/>
            </a:stretch>
          </a:blipFill>
        </p:spPr>
        <p:txBody>
          <a:bodyPr/>
          <a:lstStyle/>
          <a:p>
            <a:endParaRPr lang="en-US"/>
          </a:p>
        </p:txBody>
      </p:sp>
      <p:sp>
        <p:nvSpPr>
          <p:cNvPr id="18" name="Freeform 3">
            <a:extLst>
              <a:ext uri="{FF2B5EF4-FFF2-40B4-BE49-F238E27FC236}">
                <a16:creationId xmlns:a16="http://schemas.microsoft.com/office/drawing/2014/main" id="{D7FEB3D2-A12D-FBF6-D35E-F74C0030FBBB}"/>
              </a:ext>
            </a:extLst>
          </p:cNvPr>
          <p:cNvSpPr/>
          <p:nvPr/>
        </p:nvSpPr>
        <p:spPr>
          <a:xfrm>
            <a:off x="2743200" y="6896100"/>
            <a:ext cx="2514600" cy="37719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51E43A8B-B30B-78E2-0263-182FF2BA99FA}"/>
              </a:ext>
            </a:extLst>
          </p:cNvPr>
          <p:cNvPicPr>
            <a:picLocks noChangeAspect="1"/>
          </p:cNvPicPr>
          <p:nvPr/>
        </p:nvPicPr>
        <p:blipFill>
          <a:blip r:embed="rId10"/>
          <a:stretch>
            <a:fillRect/>
          </a:stretch>
        </p:blipFill>
        <p:spPr>
          <a:xfrm>
            <a:off x="1371600" y="2095500"/>
            <a:ext cx="10266554" cy="4121253"/>
          </a:xfrm>
          <a:prstGeom prst="rect">
            <a:avLst/>
          </a:prstGeom>
        </p:spPr>
      </p:pic>
      <p:pic>
        <p:nvPicPr>
          <p:cNvPr id="9" name="Picture 8">
            <a:extLst>
              <a:ext uri="{FF2B5EF4-FFF2-40B4-BE49-F238E27FC236}">
                <a16:creationId xmlns:a16="http://schemas.microsoft.com/office/drawing/2014/main" id="{9884C676-4144-A9A1-8365-D8323FC951E8}"/>
              </a:ext>
            </a:extLst>
          </p:cNvPr>
          <p:cNvPicPr>
            <a:picLocks noChangeAspect="1"/>
          </p:cNvPicPr>
          <p:nvPr/>
        </p:nvPicPr>
        <p:blipFill>
          <a:blip r:embed="rId11"/>
          <a:stretch>
            <a:fillRect/>
          </a:stretch>
        </p:blipFill>
        <p:spPr>
          <a:xfrm>
            <a:off x="4800600" y="195020"/>
            <a:ext cx="4255377" cy="1450974"/>
          </a:xfrm>
          <a:prstGeom prst="rect">
            <a:avLst/>
          </a:prstGeom>
        </p:spPr>
      </p:pic>
      <p:grpSp>
        <p:nvGrpSpPr>
          <p:cNvPr id="26" name="Group 25">
            <a:extLst>
              <a:ext uri="{FF2B5EF4-FFF2-40B4-BE49-F238E27FC236}">
                <a16:creationId xmlns:a16="http://schemas.microsoft.com/office/drawing/2014/main" id="{2B351A93-4528-4522-B70C-1EE24B31AEB0}"/>
              </a:ext>
            </a:extLst>
          </p:cNvPr>
          <p:cNvGrpSpPr/>
          <p:nvPr/>
        </p:nvGrpSpPr>
        <p:grpSpPr>
          <a:xfrm>
            <a:off x="0" y="419100"/>
            <a:ext cx="3657600" cy="1438767"/>
            <a:chOff x="0" y="419100"/>
            <a:chExt cx="3657600" cy="1438767"/>
          </a:xfrm>
        </p:grpSpPr>
        <p:sp>
          <p:nvSpPr>
            <p:cNvPr id="10" name="Freeform 7">
              <a:extLst>
                <a:ext uri="{FF2B5EF4-FFF2-40B4-BE49-F238E27FC236}">
                  <a16:creationId xmlns:a16="http://schemas.microsoft.com/office/drawing/2014/main" id="{0E172146-2BB0-C679-0759-5CD1FFB38704}"/>
                </a:ext>
              </a:extLst>
            </p:cNvPr>
            <p:cNvSpPr/>
            <p:nvPr/>
          </p:nvSpPr>
          <p:spPr>
            <a:xfrm>
              <a:off x="0" y="419100"/>
              <a:ext cx="3657600" cy="1371600"/>
            </a:xfrm>
            <a:custGeom>
              <a:avLst/>
              <a:gdLst/>
              <a:ahLst/>
              <a:cxnLst/>
              <a:rect l="l" t="t" r="r" b="b"/>
              <a:pathLst>
                <a:path w="3024000" h="763560">
                  <a:moveTo>
                    <a:pt x="0" y="0"/>
                  </a:moveTo>
                  <a:lnTo>
                    <a:pt x="3024000" y="0"/>
                  </a:lnTo>
                  <a:lnTo>
                    <a:pt x="3024000" y="763560"/>
                  </a:lnTo>
                  <a:lnTo>
                    <a:pt x="0" y="7635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4DBB960B-1191-4E50-7195-14E74DE78167}"/>
                </a:ext>
              </a:extLst>
            </p:cNvPr>
            <p:cNvPicPr>
              <a:picLocks noChangeAspect="1"/>
            </p:cNvPicPr>
            <p:nvPr/>
          </p:nvPicPr>
          <p:blipFill>
            <a:blip r:embed="rId14"/>
            <a:stretch>
              <a:fillRect/>
            </a:stretch>
          </p:blipFill>
          <p:spPr>
            <a:xfrm>
              <a:off x="304800" y="571500"/>
              <a:ext cx="3017782" cy="1286367"/>
            </a:xfrm>
            <a:prstGeom prst="rect">
              <a:avLst/>
            </a:prstGeom>
          </p:spPr>
        </p:pic>
      </p:grpSp>
      <p:pic>
        <p:nvPicPr>
          <p:cNvPr id="12" name="Picture 11" descr="A round pink label with white text and a black background&#10;&#10;Description automatically generated">
            <a:extLst>
              <a:ext uri="{FF2B5EF4-FFF2-40B4-BE49-F238E27FC236}">
                <a16:creationId xmlns:a16="http://schemas.microsoft.com/office/drawing/2014/main" id="{6DCC9151-80E7-9B26-793A-E4DA7D85028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
        <p:nvSpPr>
          <p:cNvPr id="16" name="Oval 15"/>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Hạn chế sử dụng thuốc trừ sâu, thuốc bảo vệ thực vật.</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id="{943CB156-E4C8-7BE9-A134-9442522B43F7}"/>
              </a:ext>
            </a:extLst>
          </p:cNvPr>
          <p:cNvPicPr>
            <a:picLocks noChangeAspect="1"/>
          </p:cNvPicPr>
          <p:nvPr/>
        </p:nvPicPr>
        <p:blipFill>
          <a:blip r:embed="rId3"/>
          <a:stretch>
            <a:fillRect/>
          </a:stretch>
        </p:blipFill>
        <p:spPr>
          <a:xfrm>
            <a:off x="685799" y="2400300"/>
            <a:ext cx="6439593" cy="632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387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Xử lí chất thải công nghiệp trước khi đưa ra môi trường.</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3" name="Picture 2">
            <a:extLst>
              <a:ext uri="{FF2B5EF4-FFF2-40B4-BE49-F238E27FC236}">
                <a16:creationId xmlns:a16="http://schemas.microsoft.com/office/drawing/2014/main" id="{B2A4C810-E465-2C89-3564-A7DD90F01F0B}"/>
              </a:ext>
            </a:extLst>
          </p:cNvPr>
          <p:cNvPicPr>
            <a:picLocks noChangeAspect="1"/>
          </p:cNvPicPr>
          <p:nvPr/>
        </p:nvPicPr>
        <p:blipFill>
          <a:blip r:embed="rId3"/>
          <a:stretch>
            <a:fillRect/>
          </a:stretch>
        </p:blipFill>
        <p:spPr>
          <a:xfrm>
            <a:off x="228600" y="2933700"/>
            <a:ext cx="7019534" cy="4724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285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Ngăn chặn sự xâm nhập mặn ở các vùng đất ven biển.</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id="{D92D89B2-C4A5-BE49-5205-39DC37BB4CF4}"/>
              </a:ext>
            </a:extLst>
          </p:cNvPr>
          <p:cNvPicPr>
            <a:picLocks noChangeAspect="1"/>
          </p:cNvPicPr>
          <p:nvPr/>
        </p:nvPicPr>
        <p:blipFill>
          <a:blip r:embed="rId3"/>
          <a:stretch>
            <a:fillRect/>
          </a:stretch>
        </p:blipFill>
        <p:spPr>
          <a:xfrm>
            <a:off x="304799" y="2552700"/>
            <a:ext cx="7028669" cy="518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402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8">
            <a:extLst>
              <a:ext uri="{FF2B5EF4-FFF2-40B4-BE49-F238E27FC236}">
                <a16:creationId xmlns:a16="http://schemas.microsoft.com/office/drawing/2014/main" id="{4D047F72-2AB2-CDB3-B204-923CE8FB4586}"/>
              </a:ext>
            </a:extLst>
          </p:cNvPr>
          <p:cNvSpPr/>
          <p:nvPr/>
        </p:nvSpPr>
        <p:spPr>
          <a:xfrm>
            <a:off x="2286000" y="190500"/>
            <a:ext cx="14325600" cy="1371600"/>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1BDFB90F-7688-6B13-757D-95AE2CD3395B}"/>
              </a:ext>
            </a:extLst>
          </p:cNvPr>
          <p:cNvSpPr txBox="1"/>
          <p:nvPr/>
        </p:nvSpPr>
        <p:spPr>
          <a:xfrm>
            <a:off x="3886200" y="419100"/>
            <a:ext cx="11506200" cy="1015663"/>
          </a:xfrm>
          <a:prstGeom prst="rect">
            <a:avLst/>
          </a:prstGeom>
          <a:noFill/>
        </p:spPr>
        <p:txBody>
          <a:bodyPr wrap="square" rtlCol="0">
            <a:spAutoFit/>
          </a:bodyPr>
          <a:lstStyle/>
          <a:p>
            <a:pPr lvl="0" algn="ctr"/>
            <a:r>
              <a:rPr lang="en-US" sz="6000" b="1" dirty="0" err="1">
                <a:solidFill>
                  <a:prstClr val="black"/>
                </a:solidFill>
              </a:rPr>
              <a:t>Một</a:t>
            </a:r>
            <a:r>
              <a:rPr lang="en-US" sz="6000" b="1" dirty="0">
                <a:solidFill>
                  <a:prstClr val="black"/>
                </a:solidFill>
              </a:rPr>
              <a:t> </a:t>
            </a:r>
            <a:r>
              <a:rPr lang="en-US" sz="6000" b="1" dirty="0" err="1">
                <a:solidFill>
                  <a:prstClr val="black"/>
                </a:solidFill>
              </a:rPr>
              <a:t>số</a:t>
            </a:r>
            <a:r>
              <a:rPr lang="en-US" sz="6000" b="1" dirty="0">
                <a:solidFill>
                  <a:prstClr val="black"/>
                </a:solidFill>
              </a:rPr>
              <a:t> </a:t>
            </a:r>
            <a:r>
              <a:rPr lang="en-US" sz="6000" b="1" dirty="0" err="1">
                <a:solidFill>
                  <a:prstClr val="black"/>
                </a:solidFill>
              </a:rPr>
              <a:t>biện</a:t>
            </a:r>
            <a:r>
              <a:rPr lang="en-US" sz="6000" b="1" dirty="0">
                <a:solidFill>
                  <a:prstClr val="black"/>
                </a:solidFill>
              </a:rPr>
              <a:t> </a:t>
            </a:r>
            <a:r>
              <a:rPr lang="en-US" sz="6000" b="1" dirty="0" err="1">
                <a:solidFill>
                  <a:prstClr val="black"/>
                </a:solidFill>
              </a:rPr>
              <a:t>pháp</a:t>
            </a:r>
            <a:r>
              <a:rPr lang="en-US" sz="6000" b="1" dirty="0">
                <a:solidFill>
                  <a:prstClr val="black"/>
                </a:solidFill>
              </a:rPr>
              <a:t> </a:t>
            </a:r>
            <a:r>
              <a:rPr lang="en-US" sz="6000" b="1" dirty="0" err="1">
                <a:solidFill>
                  <a:prstClr val="black"/>
                </a:solidFill>
              </a:rPr>
              <a:t>khác</a:t>
            </a:r>
            <a:r>
              <a:rPr lang="en-US" sz="6000" b="1" dirty="0">
                <a:solidFill>
                  <a:prstClr val="black"/>
                </a:solidFill>
              </a:rPr>
              <a:t>:</a:t>
            </a:r>
            <a:endParaRPr kumimoji="0" lang="en-US" sz="6000" b="1" i="0" u="none" strike="noStrike" kern="1200" cap="none" spc="0" normalizeH="0" baseline="0" noProof="0" dirty="0">
              <a:ln>
                <a:noFill/>
              </a:ln>
              <a:solidFill>
                <a:prstClr val="black"/>
              </a:solidFill>
              <a:effectLst/>
              <a:uLnTx/>
              <a:uFillTx/>
              <a:latin typeface="Calibri"/>
            </a:endParaRPr>
          </a:p>
        </p:txBody>
      </p:sp>
      <p:pic>
        <p:nvPicPr>
          <p:cNvPr id="4098" name="Picture 2" descr="Xưởng Sản Xuất Túi Tự Hủy Sinh Học Uy Tín Top 1 | Vinpack">
            <a:extLst>
              <a:ext uri="{FF2B5EF4-FFF2-40B4-BE49-F238E27FC236}">
                <a16:creationId xmlns:a16="http://schemas.microsoft.com/office/drawing/2014/main" id="{34AEF75F-CA1E-4811-C782-F1B2936EB4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90700"/>
            <a:ext cx="7213600"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2">
            <a:extLst>
              <a:ext uri="{FF2B5EF4-FFF2-40B4-BE49-F238E27FC236}">
                <a16:creationId xmlns:a16="http://schemas.microsoft.com/office/drawing/2014/main" id="{504D66B7-B858-294B-9127-2DCAE3DF8606}"/>
              </a:ext>
            </a:extLst>
          </p:cNvPr>
          <p:cNvSpPr/>
          <p:nvPr/>
        </p:nvSpPr>
        <p:spPr>
          <a:xfrm>
            <a:off x="609600" y="7353300"/>
            <a:ext cx="7239000" cy="19812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Calibri" panose="020F0502020204030204" pitchFamily="34" charset="0"/>
                <a:ea typeface="Cambria" panose="02040503050406030204" pitchFamily="18" charset="0"/>
                <a:cs typeface="Calibri" panose="020F0502020204030204" pitchFamily="34" charset="0"/>
              </a:rPr>
              <a:t>Sử dụng sản phẩm sinh học như túi nilon, màng bọc thực phẩm có thể phân huỷ</a:t>
            </a:r>
            <a:endParaRPr kumimoji="1" lang="zh-CN" alt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4100" name="Picture 4" descr="Cách xử lý đất nhiễm mặn để trồng trọt tốt nhất hiện nay">
            <a:extLst>
              <a:ext uri="{FF2B5EF4-FFF2-40B4-BE49-F238E27FC236}">
                <a16:creationId xmlns:a16="http://schemas.microsoft.com/office/drawing/2014/main" id="{1921EFF4-C951-73B8-EDBE-3620522D4F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400" y="1790700"/>
            <a:ext cx="8541152" cy="5257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D96592C-4780-336E-C2C0-E680378872D6}"/>
              </a:ext>
            </a:extLst>
          </p:cNvPr>
          <p:cNvSpPr/>
          <p:nvPr/>
        </p:nvSpPr>
        <p:spPr>
          <a:xfrm>
            <a:off x="9982200" y="7353300"/>
            <a:ext cx="7010400" cy="17526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Calibri" panose="020F0502020204030204" pitchFamily="34" charset="0"/>
                <a:ea typeface="Cambria" panose="02040503050406030204" pitchFamily="18" charset="0"/>
                <a:cs typeface="Calibri" panose="020F0502020204030204" pitchFamily="34" charset="0"/>
              </a:rPr>
              <a:t>R</a:t>
            </a:r>
            <a:r>
              <a:rPr lang="vi-VN" sz="4400" b="1" dirty="0">
                <a:solidFill>
                  <a:srgbClr val="002060"/>
                </a:solidFill>
                <a:latin typeface="Calibri" panose="020F0502020204030204" pitchFamily="34" charset="0"/>
                <a:ea typeface="Cambria" panose="02040503050406030204" pitchFamily="18" charset="0"/>
                <a:cs typeface="Calibri" panose="020F0502020204030204" pitchFamily="34" charset="0"/>
              </a:rPr>
              <a:t>ửa đất ở những vùng ô nhiễm mặn</a:t>
            </a:r>
            <a:endParaRPr kumimoji="1" lang="zh-CN" altLang="en-US" sz="4400" b="1" i="0"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231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100"/>
                                        </p:tgtEl>
                                        <p:attrNameLst>
                                          <p:attrName>style.visibility</p:attrName>
                                        </p:attrNameLst>
                                      </p:cBhvr>
                                      <p:to>
                                        <p:strVal val="visible"/>
                                      </p:to>
                                    </p:set>
                                    <p:animEffect transition="in" filter="fade">
                                      <p:cBhvr>
                                        <p:cTn id="32" dur="1000"/>
                                        <p:tgtEl>
                                          <p:spTgt spid="4100"/>
                                        </p:tgtEl>
                                      </p:cBhvr>
                                    </p:animEffect>
                                    <p:anim calcmode="lin" valueType="num">
                                      <p:cBhvr>
                                        <p:cTn id="33" dur="1000" fill="hold"/>
                                        <p:tgtEl>
                                          <p:spTgt spid="4100"/>
                                        </p:tgtEl>
                                        <p:attrNameLst>
                                          <p:attrName>ppt_x</p:attrName>
                                        </p:attrNameLst>
                                      </p:cBhvr>
                                      <p:tavLst>
                                        <p:tav tm="0">
                                          <p:val>
                                            <p:strVal val="#ppt_x"/>
                                          </p:val>
                                        </p:tav>
                                        <p:tav tm="100000">
                                          <p:val>
                                            <p:strVal val="#ppt_x"/>
                                          </p:val>
                                        </p:tav>
                                      </p:tavLst>
                                    </p:anim>
                                    <p:anim calcmode="lin" valueType="num">
                                      <p:cBhvr>
                                        <p:cTn id="3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4" name="图片 5">
            <a:extLst>
              <a:ext uri="{FF2B5EF4-FFF2-40B4-BE49-F238E27FC236}">
                <a16:creationId xmlns:a16="http://schemas.microsoft.com/office/drawing/2014/main" id="{68C4DFB0-385D-01A3-4A09-519DA23BB1F1}"/>
              </a:ext>
            </a:extLst>
          </p:cNvPr>
          <p:cNvPicPr>
            <a:picLocks noChangeAspect="1"/>
          </p:cNvPicPr>
          <p:nvPr/>
        </p:nvPicPr>
        <p:blipFill rotWithShape="1">
          <a:blip r:embed="rId4">
            <a:extLst>
              <a:ext uri="{28A0092B-C50C-407E-A947-70E740481C1C}">
                <a14:useLocalDpi xmlns:a14="http://schemas.microsoft.com/office/drawing/2010/main" val="0"/>
              </a:ext>
            </a:extLst>
          </a:blip>
          <a:srcRect t="21111" r="72634" b="61389"/>
          <a:stretch/>
        </p:blipFill>
        <p:spPr>
          <a:xfrm>
            <a:off x="762000" y="2857500"/>
            <a:ext cx="5939751" cy="7691387"/>
          </a:xfrm>
          <a:prstGeom prst="rect">
            <a:avLst/>
          </a:prstGeom>
        </p:spPr>
      </p:pic>
      <p:pic>
        <p:nvPicPr>
          <p:cNvPr id="5" name="Picture 4">
            <a:extLst>
              <a:ext uri="{FF2B5EF4-FFF2-40B4-BE49-F238E27FC236}">
                <a16:creationId xmlns:a16="http://schemas.microsoft.com/office/drawing/2014/main" id="{F726EBA4-880C-20EC-FB03-D97D359F7198}"/>
              </a:ext>
            </a:extLst>
          </p:cNvPr>
          <p:cNvPicPr>
            <a:picLocks noChangeAspect="1"/>
          </p:cNvPicPr>
          <p:nvPr/>
        </p:nvPicPr>
        <p:blipFill>
          <a:blip r:embed="rId5"/>
          <a:stretch>
            <a:fillRect/>
          </a:stretch>
        </p:blipFill>
        <p:spPr>
          <a:xfrm>
            <a:off x="6629400" y="1257300"/>
            <a:ext cx="7884273" cy="6459302"/>
          </a:xfrm>
          <a:prstGeom prst="rect">
            <a:avLst/>
          </a:prstGeom>
        </p:spPr>
      </p:pic>
      <p:sp>
        <p:nvSpPr>
          <p:cNvPr id="6" name="Oval 5"/>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9995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2725400"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3810000" y="571500"/>
            <a:ext cx="8382000" cy="79248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4953000" y="2857500"/>
              <a:ext cx="6781800" cy="3416320"/>
            </a:xfrm>
            <a:prstGeom prst="rect">
              <a:avLst/>
            </a:prstGeom>
            <a:noFill/>
          </p:spPr>
          <p:txBody>
            <a:bodyPr wrap="square" rtlCol="0">
              <a:spAutoFit/>
            </a:bodyPr>
            <a:lstStyle/>
            <a:p>
              <a:pPr algn="ctr"/>
              <a:r>
                <a:rPr lang="vi-VN" sz="5400" b="1" i="0" dirty="0">
                  <a:solidFill>
                    <a:srgbClr val="000000"/>
                  </a:solidFill>
                  <a:effectLst/>
                  <a:latin typeface="Calibri" panose="020F0502020204030204" pitchFamily="34" charset="0"/>
                  <a:cs typeface="Calibri" panose="020F0502020204030204" pitchFamily="34" charset="0"/>
                </a:rPr>
                <a:t>Ở gia đình và địa phương em có những việc làm nào đã và đang gây ô nhiễm đất?</a:t>
              </a:r>
              <a:endParaRPr lang="en-US" sz="5400" b="1" dirty="0">
                <a:latin typeface="Calibri" panose="020F0502020204030204" pitchFamily="34" charset="0"/>
                <a:cs typeface="Calibri" panose="020F0502020204030204" pitchFamily="34" charset="0"/>
              </a:endParaRPr>
            </a:p>
          </p:txBody>
        </p:sp>
      </p:gr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3258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4062898" y="3963296"/>
            <a:ext cx="1341401" cy="1788521"/>
          </a:xfrm>
          <a:prstGeom prst="rect">
            <a:avLst/>
          </a:prstGeom>
          <a:noFill/>
          <a:ln>
            <a:noFill/>
          </a:ln>
        </p:spPr>
      </p:pic>
      <p:pic>
        <p:nvPicPr>
          <p:cNvPr id="55" name="Google Shape;55;p13"/>
          <p:cNvPicPr preferRelativeResize="0"/>
          <p:nvPr/>
        </p:nvPicPr>
        <p:blipFill>
          <a:blip r:embed="rId4">
            <a:alphaModFix/>
          </a:blip>
          <a:stretch>
            <a:fillRect/>
          </a:stretch>
        </p:blipFill>
        <p:spPr>
          <a:xfrm>
            <a:off x="1" y="2"/>
            <a:ext cx="18288002" cy="10287000"/>
          </a:xfrm>
          <a:prstGeom prst="rect">
            <a:avLst/>
          </a:prstGeom>
          <a:noFill/>
          <a:ln>
            <a:noFill/>
          </a:ln>
        </p:spPr>
      </p:pic>
      <p:pic>
        <p:nvPicPr>
          <p:cNvPr id="56" name="Google Shape;56;p13"/>
          <p:cNvPicPr preferRelativeResize="0"/>
          <p:nvPr/>
        </p:nvPicPr>
        <p:blipFill>
          <a:blip r:embed="rId5">
            <a:alphaModFix/>
          </a:blip>
          <a:stretch>
            <a:fillRect/>
          </a:stretch>
        </p:blipFill>
        <p:spPr>
          <a:xfrm>
            <a:off x="482157" y="1582627"/>
            <a:ext cx="3175452" cy="3474140"/>
          </a:xfrm>
          <a:prstGeom prst="rect">
            <a:avLst/>
          </a:prstGeom>
          <a:noFill/>
          <a:ln>
            <a:noFill/>
          </a:ln>
        </p:spPr>
      </p:pic>
      <p:pic>
        <p:nvPicPr>
          <p:cNvPr id="59" name="Google Shape;59;p13"/>
          <p:cNvPicPr preferRelativeResize="0"/>
          <p:nvPr/>
        </p:nvPicPr>
        <p:blipFill>
          <a:blip r:embed="rId6">
            <a:alphaModFix/>
          </a:blip>
          <a:stretch>
            <a:fillRect/>
          </a:stretch>
        </p:blipFill>
        <p:spPr>
          <a:xfrm>
            <a:off x="-135300" y="2"/>
            <a:ext cx="4144152" cy="1554050"/>
          </a:xfrm>
          <a:prstGeom prst="rect">
            <a:avLst/>
          </a:prstGeom>
          <a:noFill/>
          <a:ln>
            <a:noFill/>
          </a:ln>
        </p:spPr>
      </p:pic>
      <p:pic>
        <p:nvPicPr>
          <p:cNvPr id="60" name="Google Shape;60;p13"/>
          <p:cNvPicPr preferRelativeResize="0"/>
          <p:nvPr/>
        </p:nvPicPr>
        <p:blipFill>
          <a:blip r:embed="rId6">
            <a:alphaModFix/>
          </a:blip>
          <a:stretch>
            <a:fillRect/>
          </a:stretch>
        </p:blipFill>
        <p:spPr>
          <a:xfrm>
            <a:off x="3795701" y="2"/>
            <a:ext cx="4144152" cy="1554050"/>
          </a:xfrm>
          <a:prstGeom prst="rect">
            <a:avLst/>
          </a:prstGeom>
          <a:noFill/>
          <a:ln>
            <a:noFill/>
          </a:ln>
        </p:spPr>
      </p:pic>
      <p:pic>
        <p:nvPicPr>
          <p:cNvPr id="61" name="Google Shape;61;p13"/>
          <p:cNvPicPr preferRelativeResize="0"/>
          <p:nvPr/>
        </p:nvPicPr>
        <p:blipFill>
          <a:blip r:embed="rId6">
            <a:alphaModFix/>
          </a:blip>
          <a:stretch>
            <a:fillRect/>
          </a:stretch>
        </p:blipFill>
        <p:spPr>
          <a:xfrm>
            <a:off x="10212851" y="2"/>
            <a:ext cx="4144152" cy="1554050"/>
          </a:xfrm>
          <a:prstGeom prst="rect">
            <a:avLst/>
          </a:prstGeom>
          <a:noFill/>
          <a:ln>
            <a:noFill/>
          </a:ln>
        </p:spPr>
      </p:pic>
      <p:pic>
        <p:nvPicPr>
          <p:cNvPr id="62" name="Google Shape;62;p13"/>
          <p:cNvPicPr preferRelativeResize="0"/>
          <p:nvPr/>
        </p:nvPicPr>
        <p:blipFill>
          <a:blip r:embed="rId6">
            <a:alphaModFix/>
          </a:blip>
          <a:stretch>
            <a:fillRect/>
          </a:stretch>
        </p:blipFill>
        <p:spPr>
          <a:xfrm>
            <a:off x="14143850" y="2"/>
            <a:ext cx="4144152" cy="1554050"/>
          </a:xfrm>
          <a:prstGeom prst="rect">
            <a:avLst/>
          </a:prstGeom>
          <a:noFill/>
          <a:ln>
            <a:noFill/>
          </a:ln>
        </p:spPr>
      </p:pic>
      <p:pic>
        <p:nvPicPr>
          <p:cNvPr id="63" name="Google Shape;63;p13"/>
          <p:cNvPicPr preferRelativeResize="0"/>
          <p:nvPr/>
        </p:nvPicPr>
        <p:blipFill>
          <a:blip r:embed="rId7">
            <a:alphaModFix/>
          </a:blip>
          <a:stretch>
            <a:fillRect/>
          </a:stretch>
        </p:blipFill>
        <p:spPr>
          <a:xfrm>
            <a:off x="8075852" y="-150123"/>
            <a:ext cx="2000999" cy="2000999"/>
          </a:xfrm>
          <a:prstGeom prst="rect">
            <a:avLst/>
          </a:prstGeom>
          <a:noFill/>
          <a:ln>
            <a:noFill/>
          </a:ln>
        </p:spPr>
      </p:pic>
      <p:pic>
        <p:nvPicPr>
          <p:cNvPr id="64" name="Google Shape;64;p13"/>
          <p:cNvPicPr preferRelativeResize="0"/>
          <p:nvPr/>
        </p:nvPicPr>
        <p:blipFill>
          <a:blip r:embed="rId8">
            <a:alphaModFix/>
          </a:blip>
          <a:stretch>
            <a:fillRect/>
          </a:stretch>
        </p:blipFill>
        <p:spPr>
          <a:xfrm>
            <a:off x="210877" y="5558951"/>
            <a:ext cx="3496100" cy="349610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4597670" y="1461995"/>
            <a:ext cx="9557562" cy="5686844"/>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4984289" y="1696116"/>
            <a:ext cx="8784201" cy="4854591"/>
          </a:xfrm>
          <a:prstGeom prst="rect">
            <a:avLst/>
          </a:prstGeom>
          <a:solidFill>
            <a:srgbClr val="FFFFFF"/>
          </a:solidFill>
          <a:ln>
            <a:noFill/>
          </a:ln>
        </p:spPr>
        <p:txBody>
          <a:bodyPr spcFirstLastPara="1" wrap="square" lIns="182850" tIns="182850" rIns="182850" bIns="182850" anchor="t" anchorCtr="0">
            <a:noAutofit/>
          </a:bodyPr>
          <a:lstStyle/>
          <a:p>
            <a:pPr algn="ctr" defTabSz="1828755">
              <a:buClr>
                <a:srgbClr val="000000"/>
              </a:buClr>
              <a:defRPr/>
            </a:pPr>
            <a:endParaRPr sz="7001"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6417445" y="1792286"/>
            <a:ext cx="1636556" cy="1993263"/>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14494884" y="1817454"/>
            <a:ext cx="1636557" cy="2041092"/>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5200649" y="3414589"/>
            <a:ext cx="8802878" cy="11849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10758349" y="4262572"/>
            <a:ext cx="5773841" cy="6354914"/>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5992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3795672"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838200" y="0"/>
            <a:ext cx="12649200" cy="95631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5274325" y="2857500"/>
              <a:ext cx="6715699" cy="3519689"/>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Không phân loại rác, vứt rác bừa bãi;</a:t>
              </a:r>
              <a:endPar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400" b="1" dirty="0">
                  <a:solidFill>
                    <a:srgbClr val="000000"/>
                  </a:solidFill>
                  <a:latin typeface="Calibri" panose="020F0502020204030204" pitchFamily="34" charset="0"/>
                  <a:cs typeface="Calibri" panose="020F0502020204030204" pitchFamily="34" charset="0"/>
                </a:rPr>
                <a:t>S</a:t>
              </a: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ử dụng thuốc trừ sâu, thuốc hoá học không đúng cách, quá liều lượng,….</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6866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aphic 4">
            <a:extLst>
              <a:ext uri="{FF2B5EF4-FFF2-40B4-BE49-F238E27FC236}">
                <a16:creationId xmlns:a16="http://schemas.microsoft.com/office/drawing/2014/main" id="{59FDB333-6BF0-3463-1487-D9B447FDD73A}"/>
              </a:ext>
            </a:extLst>
          </p:cNvPr>
          <p:cNvGrpSpPr/>
          <p:nvPr/>
        </p:nvGrpSpPr>
        <p:grpSpPr>
          <a:xfrm>
            <a:off x="4800600" y="495300"/>
            <a:ext cx="11049000" cy="3581400"/>
            <a:chOff x="5610688" y="1031736"/>
            <a:chExt cx="5879305" cy="3980523"/>
          </a:xfrm>
        </p:grpSpPr>
        <p:sp>
          <p:nvSpPr>
            <p:cNvPr id="10" name="Freeform: Shape 9">
              <a:extLst>
                <a:ext uri="{FF2B5EF4-FFF2-40B4-BE49-F238E27FC236}">
                  <a16:creationId xmlns:a16="http://schemas.microsoft.com/office/drawing/2014/main" id="{68D0DB1C-F6B4-A335-D98A-6CF184A622A1}"/>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 name="Freeform: Shape 10">
              <a:extLst>
                <a:ext uri="{FF2B5EF4-FFF2-40B4-BE49-F238E27FC236}">
                  <a16:creationId xmlns:a16="http://schemas.microsoft.com/office/drawing/2014/main" id="{818D6775-845E-8FE8-194A-AECED76CD40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2" name="Graphic 4">
              <a:extLst>
                <a:ext uri="{FF2B5EF4-FFF2-40B4-BE49-F238E27FC236}">
                  <a16:creationId xmlns:a16="http://schemas.microsoft.com/office/drawing/2014/main" id="{CD0B7B75-19F9-48A1-E8E6-3A38A6F6A611}"/>
                </a:ext>
              </a:extLst>
            </p:cNvPr>
            <p:cNvGrpSpPr/>
            <p:nvPr/>
          </p:nvGrpSpPr>
          <p:grpSpPr>
            <a:xfrm>
              <a:off x="5610688" y="1031736"/>
              <a:ext cx="5879305" cy="3980523"/>
              <a:chOff x="5610688" y="1031736"/>
              <a:chExt cx="5879305" cy="3980523"/>
            </a:xfrm>
            <a:solidFill>
              <a:srgbClr val="1A1A1A"/>
            </a:solidFill>
          </p:grpSpPr>
          <p:sp>
            <p:nvSpPr>
              <p:cNvPr id="13" name="Freeform: Shape 12">
                <a:extLst>
                  <a:ext uri="{FF2B5EF4-FFF2-40B4-BE49-F238E27FC236}">
                    <a16:creationId xmlns:a16="http://schemas.microsoft.com/office/drawing/2014/main" id="{2FFE23AB-80C1-0120-A38B-40408A5C8B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6DC0E850-1EE6-715B-52DD-AF5EA0FD20D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C3013333-81D2-869A-CD6E-3DC87AB6243B}"/>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80354E83-3919-01B9-7CF3-FCF3E57C306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8F035697-E835-8CD1-68CF-DF87FBC6B8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A09E30A7-AC1F-26FD-454A-3E7B5807D3E5}"/>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9" name="TextBox 18">
            <a:extLst>
              <a:ext uri="{FF2B5EF4-FFF2-40B4-BE49-F238E27FC236}">
                <a16:creationId xmlns:a16="http://schemas.microsoft.com/office/drawing/2014/main" id="{ECF778EE-899A-2E93-EAE0-83DE4EF06D05}"/>
              </a:ext>
            </a:extLst>
          </p:cNvPr>
          <p:cNvSpPr txBox="1"/>
          <p:nvPr/>
        </p:nvSpPr>
        <p:spPr>
          <a:xfrm>
            <a:off x="5342925" y="1067208"/>
            <a:ext cx="9592275" cy="2308324"/>
          </a:xfrm>
          <a:prstGeom prst="rect">
            <a:avLst/>
          </a:prstGeom>
          <a:noFill/>
        </p:spPr>
        <p:txBody>
          <a:bodyPr wrap="square" rtlCol="0">
            <a:spAutoFit/>
          </a:bodyPr>
          <a:lstStyle/>
          <a:p>
            <a:pPr lvl="0" algn="ctr" defTabSz="1371600"/>
            <a:r>
              <a:rPr lang="vi-VN" sz="7200" b="1" dirty="0">
                <a:solidFill>
                  <a:srgbClr val="FF0000"/>
                </a:solidFill>
                <a:latin typeface="Calibri" panose="020F0502020204030204" pitchFamily="34" charset="0"/>
                <a:ea typeface="楷体"/>
                <a:cs typeface="Calibri" panose="020F0502020204030204" pitchFamily="34" charset="0"/>
              </a:rPr>
              <a:t>Vì sao phải phân loại rác thải sinh hoạt?</a:t>
            </a:r>
          </a:p>
        </p:txBody>
      </p:sp>
      <p:grpSp>
        <p:nvGrpSpPr>
          <p:cNvPr id="20" name="Group 19">
            <a:extLst>
              <a:ext uri="{FF2B5EF4-FFF2-40B4-BE49-F238E27FC236}">
                <a16:creationId xmlns:a16="http://schemas.microsoft.com/office/drawing/2014/main" id="{448354AA-8C12-DBED-0762-6B1CB24C097C}"/>
              </a:ext>
            </a:extLst>
          </p:cNvPr>
          <p:cNvGrpSpPr/>
          <p:nvPr/>
        </p:nvGrpSpPr>
        <p:grpSpPr>
          <a:xfrm>
            <a:off x="1066800" y="3314700"/>
            <a:ext cx="4928921" cy="5691897"/>
            <a:chOff x="8408633" y="1992570"/>
            <a:chExt cx="3507011" cy="3833036"/>
          </a:xfrm>
        </p:grpSpPr>
        <p:grpSp>
          <p:nvGrpSpPr>
            <p:cNvPr id="21" name="Graphic 4">
              <a:extLst>
                <a:ext uri="{FF2B5EF4-FFF2-40B4-BE49-F238E27FC236}">
                  <a16:creationId xmlns:a16="http://schemas.microsoft.com/office/drawing/2014/main" id="{2CCCF956-73F2-BD1E-DDAF-BBC3471994A8}"/>
                </a:ext>
              </a:extLst>
            </p:cNvPr>
            <p:cNvGrpSpPr/>
            <p:nvPr/>
          </p:nvGrpSpPr>
          <p:grpSpPr>
            <a:xfrm>
              <a:off x="8408633" y="1992570"/>
              <a:ext cx="3507011" cy="3821123"/>
              <a:chOff x="8408633" y="1992570"/>
              <a:chExt cx="3507011" cy="3821123"/>
            </a:xfrm>
          </p:grpSpPr>
          <p:grpSp>
            <p:nvGrpSpPr>
              <p:cNvPr id="23" name="Graphic 4">
                <a:extLst>
                  <a:ext uri="{FF2B5EF4-FFF2-40B4-BE49-F238E27FC236}">
                    <a16:creationId xmlns:a16="http://schemas.microsoft.com/office/drawing/2014/main" id="{2F98154E-A253-0201-E2D4-5B54D57B31AB}"/>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id="{A774827F-66BD-8907-E936-FC08B46A067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015832FA-252F-74F9-59A2-666B2ECB3C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31D3D2-E336-718C-F7F4-618DA961DC9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4A1C19D9-FB60-DE1D-C21D-21A512A0C90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EE8911E2-21E3-0BAE-C405-9D17108CDBA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7E7F697-40DF-6864-4733-DC9088456F0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61397D65-DB99-F39A-9D83-09F6205080C8}"/>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BC98518-83BA-1B54-A0FE-E2B41DA2C8D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2E6E56CE-8120-F401-C6C1-D1456DF40F0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9D666F5A-CD02-677C-431D-1413CC6F8AB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BBB95B47-F6D0-95C8-7BBC-40E13C80247E}"/>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6EB11D3D-A6CA-9EB0-912B-AE8E1F4D707A}"/>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99398201-DF60-06CB-816E-4C64063F7B7C}"/>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8B4CB561-A0CE-7941-2723-C5270AB57A8A}"/>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39ACF167-E6A6-804C-B25C-BE783CA9FFE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0" name="Graphic 4">
                <a:extLst>
                  <a:ext uri="{FF2B5EF4-FFF2-40B4-BE49-F238E27FC236}">
                    <a16:creationId xmlns:a16="http://schemas.microsoft.com/office/drawing/2014/main" id="{2B293982-2264-D33F-B441-1F56AF33F140}"/>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id="{D3F333D1-C090-B0D7-E4B8-AABADF9F7609}"/>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id="{206F217B-89DB-C9CB-5F41-69D661B1CE9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6CE24B38-7C66-CDE3-16E0-0F138AE1A03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312E4E42-1EBA-FFB7-B75E-DFC575CE309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5EBB1005-C44D-ECEB-1081-5A49E1763858}"/>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C2611CF4-60E1-F5DF-A4D5-044F99CD52E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27BF3E4C-6B38-1B6A-F2BD-4BE65D710243}"/>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3AE1B8B8-605D-1439-0648-3EC08F7561E6}"/>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88" name="Freeform: Shape 87">
                  <a:extLst>
                    <a:ext uri="{FF2B5EF4-FFF2-40B4-BE49-F238E27FC236}">
                      <a16:creationId xmlns:a16="http://schemas.microsoft.com/office/drawing/2014/main" id="{50A6B5AB-65FE-6B3A-C366-3198D286B001}"/>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9" name="Freeform: Shape 88">
                  <a:extLst>
                    <a:ext uri="{FF2B5EF4-FFF2-40B4-BE49-F238E27FC236}">
                      <a16:creationId xmlns:a16="http://schemas.microsoft.com/office/drawing/2014/main" id="{469B3895-497D-3DF2-C290-0DC9E696C82A}"/>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97AA872-7CF3-4A51-9F95-81753EFF7A07}"/>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1" name="Graphic 4">
                <a:extLst>
                  <a:ext uri="{FF2B5EF4-FFF2-40B4-BE49-F238E27FC236}">
                    <a16:creationId xmlns:a16="http://schemas.microsoft.com/office/drawing/2014/main" id="{307FB198-82B7-C69B-8C67-3A8A4B710E5A}"/>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id="{EE77E707-08FA-5D59-8EC7-84552EBCA49C}"/>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id="{1419C680-D139-E159-A86D-3FD8CDB4C5FF}"/>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CD4136F5-10C8-E26B-E053-BF116E8648FA}"/>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2" name="Graphic 4">
                  <a:extLst>
                    <a:ext uri="{FF2B5EF4-FFF2-40B4-BE49-F238E27FC236}">
                      <a16:creationId xmlns:a16="http://schemas.microsoft.com/office/drawing/2014/main" id="{D1330BE1-BF31-087D-8178-169B67DC3656}"/>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id="{8A3CAB17-FC72-EE46-C1A2-DA6729C51A5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78623945-0C14-631E-C08B-9E732143C87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0FB73A69-087C-7D22-82B8-8CBC2BB8683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3" name="Graphic 4">
                <a:extLst>
                  <a:ext uri="{FF2B5EF4-FFF2-40B4-BE49-F238E27FC236}">
                    <a16:creationId xmlns:a16="http://schemas.microsoft.com/office/drawing/2014/main" id="{1BD8F0EB-377C-9B1B-B2B9-4EDAEA89795A}"/>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id="{94964CAB-C11A-D82A-E18C-606F7EAC37AC}"/>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id="{54FB1599-28A3-C193-8D19-D4952FCFD1A3}"/>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id="{4EB50BB7-C8E2-384E-9B01-8494D2179442}"/>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id="{B5E7814E-E34C-7ACE-A4E2-D12A3D4CF468}"/>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9A6E638E-A229-69A7-C03A-977CD0DD4DF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9" name="Freeform: Shape 78">
                      <a:extLst>
                        <a:ext uri="{FF2B5EF4-FFF2-40B4-BE49-F238E27FC236}">
                          <a16:creationId xmlns:a16="http://schemas.microsoft.com/office/drawing/2014/main" id="{80111332-D421-EED7-58EB-3E5872745B38}"/>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A6851730-0F5C-DF39-5CDF-649A8732B18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1" name="Graphic 4">
                  <a:extLst>
                    <a:ext uri="{FF2B5EF4-FFF2-40B4-BE49-F238E27FC236}">
                      <a16:creationId xmlns:a16="http://schemas.microsoft.com/office/drawing/2014/main" id="{A8FAD6CF-4AC3-2DF2-B20A-33A7B67C8B35}"/>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id="{D14015B4-2EF5-A7FA-62D5-DD14C0FBB795}"/>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2" name="Graphic 4">
                    <a:extLst>
                      <a:ext uri="{FF2B5EF4-FFF2-40B4-BE49-F238E27FC236}">
                        <a16:creationId xmlns:a16="http://schemas.microsoft.com/office/drawing/2014/main" id="{2EB590BE-722B-C644-8EAB-C2F497DA974F}"/>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id="{09A52A54-3572-A7F2-6AE3-C5021A2414A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4" name="Freeform: Shape 73">
                      <a:extLst>
                        <a:ext uri="{FF2B5EF4-FFF2-40B4-BE49-F238E27FC236}">
                          <a16:creationId xmlns:a16="http://schemas.microsoft.com/office/drawing/2014/main" id="{5B554E98-906D-8B9D-96A3-26AB7B6F319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2" name="Graphic 4">
                  <a:extLst>
                    <a:ext uri="{FF2B5EF4-FFF2-40B4-BE49-F238E27FC236}">
                      <a16:creationId xmlns:a16="http://schemas.microsoft.com/office/drawing/2014/main" id="{F08796AA-D082-221F-A620-8FF172F9DD7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id="{B9F6F0B4-CDC4-F1B7-D5B7-4743A51031D7}"/>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8" name="Graphic 4">
                    <a:extLst>
                      <a:ext uri="{FF2B5EF4-FFF2-40B4-BE49-F238E27FC236}">
                        <a16:creationId xmlns:a16="http://schemas.microsoft.com/office/drawing/2014/main" id="{213E30F6-DB05-31D0-52E5-FA353FBFAED9}"/>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id="{9958E124-F897-3392-B5C3-35A1A925739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0" name="Freeform: Shape 69">
                      <a:extLst>
                        <a:ext uri="{FF2B5EF4-FFF2-40B4-BE49-F238E27FC236}">
                          <a16:creationId xmlns:a16="http://schemas.microsoft.com/office/drawing/2014/main" id="{AB7C75C5-662A-95D3-EE64-F16218C0E2E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3" name="Freeform: Shape 62">
                  <a:extLst>
                    <a:ext uri="{FF2B5EF4-FFF2-40B4-BE49-F238E27FC236}">
                      <a16:creationId xmlns:a16="http://schemas.microsoft.com/office/drawing/2014/main" id="{4C425DC4-0D65-11C2-C0AB-781F224C03D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0047EC0-7DE9-889E-A6CA-7F9CC028C10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id="{51DF8EC6-7C13-A62A-31A6-5E554AC7BE2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BF3B4137-84D2-B596-2B20-794855A94CC5}"/>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BEF7D239-1DA5-58D8-5A59-38D274DBE99A}"/>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4A6810A-E3A1-E916-854C-32334200FAB4}"/>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A57F08F7-AF30-E4CC-D044-585A0684DB9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F74CE43E-36F2-ECAC-3336-48F7D7FE536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F7B322BD-B6F8-6823-D3F6-D5A165DF7EC3}"/>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ADC2193-C68A-338C-84FB-7F037EBE9E8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947BA60A-9BCF-54B2-FE3A-79B12209B001}"/>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C25A87DE-5863-25F0-37DC-3979F0798441}"/>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56662765-389B-B316-1175-985E6F118A5F}"/>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CEE3CDFA-5EA0-0F85-E963-227C4035BC41}"/>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73655E5-71A1-B29F-5503-D2692335B47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8A52C846-1B0D-DAF5-531C-07E7F5060CE6}"/>
                  </a:ext>
                </a:extLst>
              </p:cNvPr>
              <p:cNvGrpSpPr/>
              <p:nvPr/>
            </p:nvGrpSpPr>
            <p:grpSpPr>
              <a:xfrm>
                <a:off x="10359780" y="4436934"/>
                <a:ext cx="1039758" cy="1174386"/>
                <a:chOff x="10359780" y="4436934"/>
                <a:chExt cx="1039758" cy="1174386"/>
              </a:xfrm>
            </p:grpSpPr>
            <p:sp>
              <p:nvSpPr>
                <p:cNvPr id="57" name="Freeform: Shape 56">
                  <a:extLst>
                    <a:ext uri="{FF2B5EF4-FFF2-40B4-BE49-F238E27FC236}">
                      <a16:creationId xmlns:a16="http://schemas.microsoft.com/office/drawing/2014/main" id="{0453A844-FD11-9099-C62A-49F889B8EF5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763928D8-197C-8911-DCD0-CF13D4EBC0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295E7340-B374-9C9B-8203-F75BB74441B9}"/>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4CA6E189-379C-D41E-1BE8-FFEDF09CCF7E}"/>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40C0E46D-250D-97BA-4676-98EF2E00E868}"/>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id="{03DDF401-9027-7A0C-C0F7-4C7EDF4FA12D}"/>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id="{4A77A0B0-0912-5995-A3C9-8CDFC0435FCF}"/>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D0F47DAD-7B9E-58B3-CCE8-51979A517B9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4" name="Freeform: Shape 53">
                  <a:extLst>
                    <a:ext uri="{FF2B5EF4-FFF2-40B4-BE49-F238E27FC236}">
                      <a16:creationId xmlns:a16="http://schemas.microsoft.com/office/drawing/2014/main" id="{31F81A93-E014-0C4C-DB2E-91AD138685A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132B95E1-7C99-E3E6-B9F7-04567E6D704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B75CCC04-CEE3-DC46-D73E-E4B7ABE2D2F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2F9716F7-9054-7AB4-A5D1-5A7E53A8F95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BD725E78-D64D-A39E-3667-EDA1BF06FC5D}"/>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39B81A98-BA29-8B32-28B4-C49439C9C394}"/>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C94B48F5-EFA1-D3BD-3FFE-963AB32BEAC9}"/>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8" name="Freeform 3">
            <a:extLst>
              <a:ext uri="{FF2B5EF4-FFF2-40B4-BE49-F238E27FC236}">
                <a16:creationId xmlns:a16="http://schemas.microsoft.com/office/drawing/2014/main" id="{4296F43C-2373-D54D-4BBC-B1555A8CEACE}"/>
              </a:ext>
            </a:extLst>
          </p:cNvPr>
          <p:cNvSpPr/>
          <p:nvPr/>
        </p:nvSpPr>
        <p:spPr>
          <a:xfrm>
            <a:off x="6934200" y="4076700"/>
            <a:ext cx="10668000" cy="5715000"/>
          </a:xfrm>
          <a:custGeom>
            <a:avLst/>
            <a:gdLst/>
            <a:ahLst/>
            <a:cxnLst/>
            <a:rect l="l" t="t" r="r" b="b"/>
            <a:pathLst>
              <a:path w="3024000" h="1874786">
                <a:moveTo>
                  <a:pt x="0" y="0"/>
                </a:moveTo>
                <a:lnTo>
                  <a:pt x="3024000" y="0"/>
                </a:lnTo>
                <a:lnTo>
                  <a:pt x="3024000" y="1874786"/>
                </a:lnTo>
                <a:lnTo>
                  <a:pt x="0" y="1874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9" name="TextBox 108">
            <a:extLst>
              <a:ext uri="{FF2B5EF4-FFF2-40B4-BE49-F238E27FC236}">
                <a16:creationId xmlns:a16="http://schemas.microsoft.com/office/drawing/2014/main" id="{267E4C5C-FFD5-C8CA-9FD9-6A0AE91D3179}"/>
              </a:ext>
            </a:extLst>
          </p:cNvPr>
          <p:cNvSpPr txBox="1"/>
          <p:nvPr/>
        </p:nvSpPr>
        <p:spPr>
          <a:xfrm>
            <a:off x="7391400" y="7048500"/>
            <a:ext cx="9829800" cy="2554545"/>
          </a:xfrm>
          <a:prstGeom prst="rect">
            <a:avLst/>
          </a:prstGeom>
          <a:noFill/>
        </p:spPr>
        <p:txBody>
          <a:bodyPr wrap="square" rtlCol="0">
            <a:spAutoFit/>
          </a:bodyPr>
          <a:lstStyle/>
          <a:p>
            <a:pPr algn="just"/>
            <a:r>
              <a:rPr lang="vi-VN" sz="4000" b="1" dirty="0">
                <a:latin typeface="Calibri" panose="020F0502020204030204" pitchFamily="34" charset="0"/>
                <a:cs typeface="Calibri" panose="020F0502020204030204" pitchFamily="34" charset="0"/>
              </a:rPr>
              <a:t>Vì phân loại rác thải sinh hoạt để có thể dễ dàng vận chuyển, tái chế; góp phần giảm lượng rác thải ra môi trường, nâng cao ý thức của cộng đồng về bảo vệ môi trường.</a:t>
            </a:r>
          </a:p>
        </p:txBody>
      </p:sp>
      <p:sp>
        <p:nvSpPr>
          <p:cNvPr id="107" name="Oval 106"/>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86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9"/>
                                        </p:tgtEl>
                                        <p:attrNameLst>
                                          <p:attrName>style.visibility</p:attrName>
                                        </p:attrNameLst>
                                      </p:cBhvr>
                                      <p:to>
                                        <p:strVal val="visible"/>
                                      </p:to>
                                    </p:set>
                                    <p:anim calcmode="lin" valueType="num">
                                      <p:cBhvr additive="base">
                                        <p:cTn id="19" dur="500" fill="hold"/>
                                        <p:tgtEl>
                                          <p:spTgt spid="109"/>
                                        </p:tgtEl>
                                        <p:attrNameLst>
                                          <p:attrName>ppt_x</p:attrName>
                                        </p:attrNameLst>
                                      </p:cBhvr>
                                      <p:tavLst>
                                        <p:tav tm="0">
                                          <p:val>
                                            <p:strVal val="#ppt_x"/>
                                          </p:val>
                                        </p:tav>
                                        <p:tav tm="100000">
                                          <p:val>
                                            <p:strVal val="#ppt_x"/>
                                          </p:val>
                                        </p:tav>
                                      </p:tavLst>
                                    </p:anim>
                                    <p:anim calcmode="lin" valueType="num">
                                      <p:cBhvr additive="base">
                                        <p:cTn id="20"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7" descr="Sân cỏ đơn giản trên nền trong suốt Các vector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r="23071"/>
          <a:stretch/>
        </p:blipFill>
        <p:spPr bwMode="auto">
          <a:xfrm>
            <a:off x="10208768" y="4380684"/>
            <a:ext cx="8256221" cy="5948364"/>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Sân cỏ đơn giản trên nền trong suốt Các vector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a:stretch>
            <a:fillRect/>
          </a:stretch>
        </p:blipFill>
        <p:spPr bwMode="auto">
          <a:xfrm>
            <a:off x="-68493" y="4338636"/>
            <a:ext cx="10732295" cy="594836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9">
            <a:extLst>
              <a:ext uri="{FF2B5EF4-FFF2-40B4-BE49-F238E27FC236}">
                <a16:creationId xmlns:a16="http://schemas.microsoft.com/office/drawing/2014/main" id="{BF606C32-ED8B-4E8D-9B93-91EA24B2D993}"/>
              </a:ext>
            </a:extLst>
          </p:cNvPr>
          <p:cNvGrpSpPr/>
          <p:nvPr/>
        </p:nvGrpSpPr>
        <p:grpSpPr>
          <a:xfrm>
            <a:off x="6089778" y="3838261"/>
            <a:ext cx="184731" cy="2328726"/>
            <a:chOff x="3771007" y="1083236"/>
            <a:chExt cx="118200" cy="1552483"/>
          </a:xfrm>
        </p:grpSpPr>
        <p:sp>
          <p:nvSpPr>
            <p:cNvPr id="5" name="矩形 10">
              <a:extLst>
                <a:ext uri="{FF2B5EF4-FFF2-40B4-BE49-F238E27FC236}">
                  <a16:creationId xmlns:a16="http://schemas.microsoft.com/office/drawing/2014/main" id="{0A585FB5-5645-4238-9891-79A3353E3EC8}"/>
                </a:ext>
              </a:extLst>
            </p:cNvPr>
            <p:cNvSpPr/>
            <p:nvPr/>
          </p:nvSpPr>
          <p:spPr>
            <a:xfrm>
              <a:off x="3771007" y="1083236"/>
              <a:ext cx="118200" cy="1538882"/>
            </a:xfrm>
            <a:prstGeom prst="rect">
              <a:avLst/>
            </a:prstGeom>
          </p:spPr>
          <p:txBody>
            <a:bodyPr wrap="none">
              <a:spAutoFit/>
            </a:bodyPr>
            <a:lstStyle/>
            <a:p>
              <a:pPr defTabSz="1371566">
                <a:defRPr/>
              </a:pPr>
              <a:endParaRPr lang="zh-CN" altLang="en-US" sz="14400" dirty="0">
                <a:ln w="152400">
                  <a:solidFill>
                    <a:prstClr val="white"/>
                  </a:solidFill>
                </a:ln>
                <a:solidFill>
                  <a:prstClr val="white"/>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689EA033-6E8E-4551-B77D-0CA76AE9F7CF}"/>
                </a:ext>
              </a:extLst>
            </p:cNvPr>
            <p:cNvSpPr/>
            <p:nvPr/>
          </p:nvSpPr>
          <p:spPr>
            <a:xfrm>
              <a:off x="3771007" y="1096837"/>
              <a:ext cx="118200" cy="1538882"/>
            </a:xfrm>
            <a:prstGeom prst="rect">
              <a:avLst/>
            </a:prstGeom>
          </p:spPr>
          <p:txBody>
            <a:bodyPr wrap="none">
              <a:spAutoFit/>
            </a:bodyPr>
            <a:lstStyle/>
            <a:p>
              <a:pPr defTabSz="1371566">
                <a:defRPr/>
              </a:pPr>
              <a:endParaRPr lang="zh-CN" altLang="en-US" sz="14400" dirty="0">
                <a:gradFill flip="none" rotWithShape="1">
                  <a:gsLst>
                    <a:gs pos="67000">
                      <a:srgbClr val="5997D0"/>
                    </a:gs>
                    <a:gs pos="0">
                      <a:srgbClr val="FF99CC"/>
                    </a:gs>
                    <a:gs pos="100000">
                      <a:srgbClr val="8DC9ED"/>
                    </a:gs>
                  </a:gsLst>
                  <a:lin ang="5400000" scaled="1"/>
                  <a:tileRect/>
                </a:gradFill>
                <a:latin typeface="UTM Guanine" panose="02040603050506020204" pitchFamily="18" charset="0"/>
                <a:ea typeface="字魂27号-布丁体" panose="00000505000000000000" pitchFamily="2" charset="-122"/>
              </a:endParaRPr>
            </a:p>
          </p:txBody>
        </p:sp>
      </p:grpSp>
      <p:pic>
        <p:nvPicPr>
          <p:cNvPr id="17" name="10"/>
          <p:cNvPicPr>
            <a:picLocks noChangeAspect="1"/>
          </p:cNvPicPr>
          <p:nvPr/>
        </p:nvPicPr>
        <p:blipFill rotWithShape="1">
          <a:blip r:embed="rId4">
            <a:extLst>
              <a:ext uri="{28A0092B-C50C-407E-A947-70E740481C1C}">
                <a14:useLocalDpi xmlns:a14="http://schemas.microsoft.com/office/drawing/2010/main" val="0"/>
              </a:ext>
            </a:extLst>
          </a:blip>
          <a:srcRect l="63457" t="3512" r="13457" b="64444"/>
          <a:stretch/>
        </p:blipFill>
        <p:spPr>
          <a:xfrm>
            <a:off x="13975147" y="0"/>
            <a:ext cx="4787207" cy="3737604"/>
          </a:xfrm>
          <a:prstGeom prst="rect">
            <a:avLst/>
          </a:prstGeom>
        </p:spPr>
      </p:pic>
      <p:sp>
        <p:nvSpPr>
          <p:cNvPr id="3" name="任意多边形: 形状 40">
            <a:extLst>
              <a:ext uri="{FF2B5EF4-FFF2-40B4-BE49-F238E27FC236}">
                <a16:creationId xmlns:a16="http://schemas.microsoft.com/office/drawing/2014/main" id="{4A7ABC55-4ED8-9A6B-DEF1-CE8495165E73}"/>
              </a:ext>
            </a:extLst>
          </p:cNvPr>
          <p:cNvSpPr/>
          <p:nvPr/>
        </p:nvSpPr>
        <p:spPr>
          <a:xfrm>
            <a:off x="590109" y="2230172"/>
            <a:ext cx="17129049" cy="741977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zh-CN" altLang="en-US" sz="6600" dirty="0">
              <a:solidFill>
                <a:srgbClr val="FF8600"/>
              </a:solidFill>
              <a:latin typeface="思源黑体 CN Bold" panose="020B0800000000000000" pitchFamily="34" charset="-122"/>
              <a:ea typeface="思源黑体 CN Bold" panose="020B0800000000000000" pitchFamily="34" charset="-122"/>
            </a:endParaRPr>
          </a:p>
        </p:txBody>
      </p:sp>
      <p:sp>
        <p:nvSpPr>
          <p:cNvPr id="7" name="TextBox 6">
            <a:extLst>
              <a:ext uri="{FF2B5EF4-FFF2-40B4-BE49-F238E27FC236}">
                <a16:creationId xmlns:a16="http://schemas.microsoft.com/office/drawing/2014/main" id="{01A14678-AAB1-6B43-129B-C6EDAA75A067}"/>
              </a:ext>
            </a:extLst>
          </p:cNvPr>
          <p:cNvSpPr txBox="1"/>
          <p:nvPr/>
        </p:nvSpPr>
        <p:spPr>
          <a:xfrm>
            <a:off x="3235312" y="3086186"/>
            <a:ext cx="14025044" cy="1569660"/>
          </a:xfrm>
          <a:prstGeom prst="rect">
            <a:avLst/>
          </a:prstGeom>
          <a:noFill/>
        </p:spPr>
        <p:txBody>
          <a:bodyPr wrap="square" rtlCol="0">
            <a:spAutoFit/>
          </a:bodyPr>
          <a:lstStyle/>
          <a:p>
            <a:pPr algn="just" defTabSz="1371600">
              <a:defRPr/>
            </a:pPr>
            <a:r>
              <a:rPr lang="en-US" sz="4800" dirty="0" err="1">
                <a:solidFill>
                  <a:prstClr val="black"/>
                </a:solidFill>
                <a:latin typeface="Calibri" panose="020F0502020204030204" pitchFamily="34" charset="0"/>
                <a:cs typeface="Calibri" panose="020F0502020204030204" pitchFamily="34" charset="0"/>
              </a:rPr>
              <a:t>Về</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Tìm</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hiểu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nguyên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nhân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tác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hại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biện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pháp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phòng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chống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xói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mòn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đất</a:t>
            </a:r>
            <a:r>
              <a:rPr lang="en-US" sz="48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00BC2453-0854-C79E-1402-DC598DFFA208}"/>
              </a:ext>
            </a:extLst>
          </p:cNvPr>
          <p:cNvPicPr>
            <a:picLocks noChangeAspect="1"/>
          </p:cNvPicPr>
          <p:nvPr/>
        </p:nvPicPr>
        <p:blipFill>
          <a:blip r:embed="rId5"/>
          <a:stretch>
            <a:fillRect/>
          </a:stretch>
        </p:blipFill>
        <p:spPr>
          <a:xfrm rot="737208" flipH="1">
            <a:off x="1447140" y="2962209"/>
            <a:ext cx="1379994" cy="1379994"/>
          </a:xfrm>
          <a:prstGeom prst="rect">
            <a:avLst/>
          </a:prstGeom>
        </p:spPr>
      </p:pic>
      <p:sp>
        <p:nvSpPr>
          <p:cNvPr id="9" name="TextBox 8">
            <a:extLst>
              <a:ext uri="{FF2B5EF4-FFF2-40B4-BE49-F238E27FC236}">
                <a16:creationId xmlns:a16="http://schemas.microsoft.com/office/drawing/2014/main" id="{0C2143B6-E8A0-650E-DCDF-9BD842BC9740}"/>
              </a:ext>
            </a:extLst>
          </p:cNvPr>
          <p:cNvSpPr txBox="1"/>
          <p:nvPr/>
        </p:nvSpPr>
        <p:spPr>
          <a:xfrm>
            <a:off x="3123670" y="4678221"/>
            <a:ext cx="14025044" cy="830997"/>
          </a:xfrm>
          <a:prstGeom prst="rect">
            <a:avLst/>
          </a:prstGeom>
          <a:noFill/>
        </p:spPr>
        <p:txBody>
          <a:bodyPr wrap="square" rtlCol="0">
            <a:spAutoFit/>
          </a:bodyPr>
          <a:lstStyle/>
          <a:p>
            <a:pPr algn="just" defTabSz="1371600">
              <a:defRPr/>
            </a:pPr>
            <a:r>
              <a:rPr lang="en-US" sz="4800" dirty="0">
                <a:solidFill>
                  <a:prstClr val="black"/>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8BC80138-DB33-1C75-FCAA-AFDC24C73132}"/>
              </a:ext>
            </a:extLst>
          </p:cNvPr>
          <p:cNvPicPr>
            <a:picLocks noChangeAspect="1"/>
          </p:cNvPicPr>
          <p:nvPr/>
        </p:nvPicPr>
        <p:blipFill>
          <a:blip r:embed="rId5"/>
          <a:stretch>
            <a:fillRect/>
          </a:stretch>
        </p:blipFill>
        <p:spPr>
          <a:xfrm rot="737208" flipH="1">
            <a:off x="1335498" y="4554245"/>
            <a:ext cx="1379994" cy="1379994"/>
          </a:xfrm>
          <a:prstGeom prst="rect">
            <a:avLst/>
          </a:prstGeom>
        </p:spPr>
      </p:pic>
      <p:sp>
        <p:nvSpPr>
          <p:cNvPr id="11" name="TextBox 10">
            <a:extLst>
              <a:ext uri="{FF2B5EF4-FFF2-40B4-BE49-F238E27FC236}">
                <a16:creationId xmlns:a16="http://schemas.microsoft.com/office/drawing/2014/main" id="{A6A7DCAF-C973-BB68-1E79-2FA239F9813D}"/>
              </a:ext>
            </a:extLst>
          </p:cNvPr>
          <p:cNvSpPr txBox="1"/>
          <p:nvPr/>
        </p:nvSpPr>
        <p:spPr>
          <a:xfrm>
            <a:off x="3049574" y="6514902"/>
            <a:ext cx="14025044" cy="830997"/>
          </a:xfrm>
          <a:prstGeom prst="rect">
            <a:avLst/>
          </a:prstGeom>
          <a:noFill/>
        </p:spPr>
        <p:txBody>
          <a:bodyPr wrap="square" rtlCol="0">
            <a:spAutoFit/>
          </a:bodyPr>
          <a:lstStyle/>
          <a:p>
            <a:pPr algn="just" defTabSz="1371600">
              <a:defRPr/>
            </a:pPr>
            <a:r>
              <a:rPr lang="en-US" sz="4800" dirty="0">
                <a:solidFill>
                  <a:prstClr val="black"/>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43ED8C77-BAFD-7A14-B1E5-A64F8BFDC1B2}"/>
              </a:ext>
            </a:extLst>
          </p:cNvPr>
          <p:cNvPicPr>
            <a:picLocks noChangeAspect="1"/>
          </p:cNvPicPr>
          <p:nvPr/>
        </p:nvPicPr>
        <p:blipFill>
          <a:blip r:embed="rId5"/>
          <a:stretch>
            <a:fillRect/>
          </a:stretch>
        </p:blipFill>
        <p:spPr>
          <a:xfrm rot="737208" flipH="1">
            <a:off x="1261403" y="6390926"/>
            <a:ext cx="1379994" cy="1379994"/>
          </a:xfrm>
          <a:prstGeom prst="rect">
            <a:avLst/>
          </a:prstGeom>
        </p:spPr>
      </p:pic>
      <p:pic>
        <p:nvPicPr>
          <p:cNvPr id="18" name="Picture 17">
            <a:extLst>
              <a:ext uri="{FF2B5EF4-FFF2-40B4-BE49-F238E27FC236}">
                <a16:creationId xmlns:a16="http://schemas.microsoft.com/office/drawing/2014/main" id="{94BB2683-25C2-0BF2-9624-049CC8EA5854}"/>
              </a:ext>
            </a:extLst>
          </p:cNvPr>
          <p:cNvPicPr>
            <a:picLocks noChangeAspect="1"/>
          </p:cNvPicPr>
          <p:nvPr/>
        </p:nvPicPr>
        <p:blipFill>
          <a:blip r:embed="rId6"/>
          <a:stretch>
            <a:fillRect/>
          </a:stretch>
        </p:blipFill>
        <p:spPr>
          <a:xfrm>
            <a:off x="4448330" y="282560"/>
            <a:ext cx="9007620" cy="2039289"/>
          </a:xfrm>
          <a:prstGeom prst="rect">
            <a:avLst/>
          </a:prstGeom>
        </p:spPr>
      </p:pic>
      <p:pic>
        <p:nvPicPr>
          <p:cNvPr id="20" name="Picture 19">
            <a:extLst>
              <a:ext uri="{FF2B5EF4-FFF2-40B4-BE49-F238E27FC236}">
                <a16:creationId xmlns:a16="http://schemas.microsoft.com/office/drawing/2014/main" id="{5906275B-9EBE-A5E3-4B27-935CB046463E}"/>
              </a:ext>
            </a:extLst>
          </p:cNvPr>
          <p:cNvPicPr>
            <a:picLocks noChangeAspect="1"/>
          </p:cNvPicPr>
          <p:nvPr/>
        </p:nvPicPr>
        <p:blipFill>
          <a:blip r:embed="rId5"/>
          <a:stretch>
            <a:fillRect/>
          </a:stretch>
        </p:blipFill>
        <p:spPr>
          <a:xfrm rot="737208" flipH="1">
            <a:off x="1318553" y="7819676"/>
            <a:ext cx="1379994" cy="1379994"/>
          </a:xfrm>
          <a:prstGeom prst="rect">
            <a:avLst/>
          </a:prstGeom>
        </p:spPr>
      </p:pic>
      <p:sp>
        <p:nvSpPr>
          <p:cNvPr id="19" name="Oval 1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691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3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4000"/>
                            </p:stCondLst>
                            <p:childTnLst>
                              <p:par>
                                <p:cTn id="10" presetID="18" presetClass="entr" presetSubtype="1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flipH="1">
            <a:off x="10972800" y="6373368"/>
            <a:ext cx="7315200" cy="3913632"/>
          </a:xfrm>
          <a:custGeom>
            <a:avLst/>
            <a:gdLst/>
            <a:ahLst/>
            <a:cxnLst/>
            <a:rect l="l" t="t" r="r" b="b"/>
            <a:pathLst>
              <a:path w="7315200" h="3913632">
                <a:moveTo>
                  <a:pt x="7315200" y="0"/>
                </a:moveTo>
                <a:lnTo>
                  <a:pt x="0" y="0"/>
                </a:lnTo>
                <a:lnTo>
                  <a:pt x="0" y="3913632"/>
                </a:lnTo>
                <a:lnTo>
                  <a:pt x="7315200" y="3913632"/>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6" name="组合 16">
            <a:extLst>
              <a:ext uri="{FF2B5EF4-FFF2-40B4-BE49-F238E27FC236}">
                <a16:creationId xmlns:a16="http://schemas.microsoft.com/office/drawing/2014/main" id="{8482A4E8-7036-BFFF-2C76-521566DE1FA5}"/>
              </a:ext>
            </a:extLst>
          </p:cNvPr>
          <p:cNvGrpSpPr/>
          <p:nvPr/>
        </p:nvGrpSpPr>
        <p:grpSpPr>
          <a:xfrm>
            <a:off x="4953000" y="2247900"/>
            <a:ext cx="12192000" cy="1307783"/>
            <a:chOff x="8605" y="1545"/>
            <a:chExt cx="10383" cy="1373"/>
          </a:xfrm>
        </p:grpSpPr>
        <p:sp>
          <p:nvSpPr>
            <p:cNvPr id="27" name="圆角矩形 7">
              <a:extLst>
                <a:ext uri="{FF2B5EF4-FFF2-40B4-BE49-F238E27FC236}">
                  <a16:creationId xmlns:a16="http://schemas.microsoft.com/office/drawing/2014/main" id="{DDC72B28-DAD8-91A2-B350-6833EBB00DF7}"/>
                </a:ext>
              </a:extLst>
            </p:cNvPr>
            <p:cNvSpPr/>
            <p:nvPr/>
          </p:nvSpPr>
          <p:spPr>
            <a:xfrm>
              <a:off x="9443" y="1545"/>
              <a:ext cx="9545"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28" name="椭圆 10">
              <a:extLst>
                <a:ext uri="{FF2B5EF4-FFF2-40B4-BE49-F238E27FC236}">
                  <a16:creationId xmlns:a16="http://schemas.microsoft.com/office/drawing/2014/main" id="{4828696C-1488-2C40-5A9B-867DB94E1029}"/>
                </a:ext>
              </a:extLst>
            </p:cNvPr>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29" name="AutoShape 25">
              <a:extLst>
                <a:ext uri="{FF2B5EF4-FFF2-40B4-BE49-F238E27FC236}">
                  <a16:creationId xmlns:a16="http://schemas.microsoft.com/office/drawing/2014/main" id="{0248C864-F919-D05C-8D5E-5E4B9555DCF7}"/>
                </a:ext>
              </a:extLst>
            </p:cNvPr>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484823">
                <a:spcBef>
                  <a:spcPts val="1275"/>
                </a:spcBef>
                <a:defRPr/>
              </a:pP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nguyên nhân, tác hại của ô nhiễm, xói mòn đất và biện pháp chống ô nhiễm,</a:t>
              </a:r>
              <a:r>
                <a:rPr lang="en-US"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 </a:t>
              </a: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xói mòn đất.</a:t>
              </a:r>
            </a:p>
          </p:txBody>
        </p:sp>
      </p:grpSp>
      <p:grpSp>
        <p:nvGrpSpPr>
          <p:cNvPr id="30" name="组合 17">
            <a:extLst>
              <a:ext uri="{FF2B5EF4-FFF2-40B4-BE49-F238E27FC236}">
                <a16:creationId xmlns:a16="http://schemas.microsoft.com/office/drawing/2014/main" id="{224244B8-650B-C276-3320-2E6B510C3120}"/>
              </a:ext>
            </a:extLst>
          </p:cNvPr>
          <p:cNvGrpSpPr/>
          <p:nvPr/>
        </p:nvGrpSpPr>
        <p:grpSpPr>
          <a:xfrm>
            <a:off x="6781800" y="3924300"/>
            <a:ext cx="10387013" cy="2238375"/>
            <a:chOff x="8605" y="4498"/>
            <a:chExt cx="9612" cy="1950"/>
          </a:xfrm>
        </p:grpSpPr>
        <p:sp>
          <p:nvSpPr>
            <p:cNvPr id="31" name="圆角矩形 8">
              <a:extLst>
                <a:ext uri="{FF2B5EF4-FFF2-40B4-BE49-F238E27FC236}">
                  <a16:creationId xmlns:a16="http://schemas.microsoft.com/office/drawing/2014/main" id="{74CAEFF4-B374-AD50-B054-32748D788322}"/>
                </a:ext>
              </a:extLst>
            </p:cNvPr>
            <p:cNvSpPr/>
            <p:nvPr/>
          </p:nvSpPr>
          <p:spPr>
            <a:xfrm>
              <a:off x="9443" y="4498"/>
              <a:ext cx="8774" cy="195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endParaRPr lang="zh-CN" altLang="en-US" sz="4000" dirty="0">
                <a:solidFill>
                  <a:prstClr val="white"/>
                </a:solidFill>
                <a:latin typeface="Calibri" panose="020F0502020204030204" pitchFamily="34" charset="0"/>
                <a:ea typeface="楷体"/>
                <a:cs typeface="Calibri" panose="020F0502020204030204" pitchFamily="34" charset="0"/>
              </a:endParaRPr>
            </a:p>
          </p:txBody>
        </p:sp>
        <p:sp>
          <p:nvSpPr>
            <p:cNvPr id="32" name="椭圆 11">
              <a:extLst>
                <a:ext uri="{FF2B5EF4-FFF2-40B4-BE49-F238E27FC236}">
                  <a16:creationId xmlns:a16="http://schemas.microsoft.com/office/drawing/2014/main" id="{D4F1600D-301E-AEF9-3A15-80AC67B5099B}"/>
                </a:ext>
              </a:extLst>
            </p:cNvPr>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33" name="AutoShape 25">
              <a:extLst>
                <a:ext uri="{FF2B5EF4-FFF2-40B4-BE49-F238E27FC236}">
                  <a16:creationId xmlns:a16="http://schemas.microsoft.com/office/drawing/2014/main" id="{F38D13BE-5449-9A13-8C3F-6B565ACF99C3}"/>
                </a:ext>
              </a:extLst>
            </p:cNvPr>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484823">
                <a:spcBef>
                  <a:spcPts val="1275"/>
                </a:spcBef>
                <a:defRPr/>
              </a:pP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Đề xuất, thực hiện được việc làm giúp bảo vệ môi trường đất và vận động những người xung quanh cùng thực hiện.</a:t>
              </a:r>
            </a:p>
          </p:txBody>
        </p:sp>
      </p:grpSp>
      <p:pic>
        <p:nvPicPr>
          <p:cNvPr id="34" name="Picture 33">
            <a:extLst>
              <a:ext uri="{FF2B5EF4-FFF2-40B4-BE49-F238E27FC236}">
                <a16:creationId xmlns:a16="http://schemas.microsoft.com/office/drawing/2014/main" id="{2DA47A3F-3454-9DE5-5AED-8FE7ACF7DF12}"/>
              </a:ext>
            </a:extLst>
          </p:cNvPr>
          <p:cNvPicPr>
            <a:picLocks noChangeAspect="1"/>
          </p:cNvPicPr>
          <p:nvPr/>
        </p:nvPicPr>
        <p:blipFill>
          <a:blip r:embed="rId4"/>
          <a:stretch>
            <a:fillRect/>
          </a:stretch>
        </p:blipFill>
        <p:spPr>
          <a:xfrm>
            <a:off x="3571380" y="1"/>
            <a:ext cx="11430990" cy="1993565"/>
          </a:xfrm>
          <a:prstGeom prst="rect">
            <a:avLst/>
          </a:prstGeom>
        </p:spPr>
      </p:pic>
      <p:pic>
        <p:nvPicPr>
          <p:cNvPr id="35" name="Picture 8">
            <a:extLst>
              <a:ext uri="{FF2B5EF4-FFF2-40B4-BE49-F238E27FC236}">
                <a16:creationId xmlns:a16="http://schemas.microsoft.com/office/drawing/2014/main" id="{CBB82EDF-2388-CCF7-7973-31E9FBC84BC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2400300"/>
            <a:ext cx="5891582" cy="648450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1350714" y="1011767"/>
            <a:ext cx="10485915" cy="9043071"/>
          </a:xfrm>
          <a:prstGeom prst="rect">
            <a:avLst/>
          </a:prstGeom>
        </p:spPr>
      </p:pic>
      <p:grpSp>
        <p:nvGrpSpPr>
          <p:cNvPr id="8" name="组合 7">
            <a:extLst>
              <a:ext uri="{FF2B5EF4-FFF2-40B4-BE49-F238E27FC236}">
                <a16:creationId xmlns:a16="http://schemas.microsoft.com/office/drawing/2014/main" id="{4855E4DB-63DE-4515-9AAA-A6B387E0E67A}"/>
              </a:ext>
            </a:extLst>
          </p:cNvPr>
          <p:cNvGrpSpPr/>
          <p:nvPr/>
        </p:nvGrpSpPr>
        <p:grpSpPr>
          <a:xfrm>
            <a:off x="0" y="8826336"/>
            <a:ext cx="18288000" cy="1460664"/>
            <a:chOff x="0" y="5884224"/>
            <a:chExt cx="12192000" cy="973776"/>
          </a:xfrm>
        </p:grpSpPr>
        <p:pic>
          <p:nvPicPr>
            <p:cNvPr id="5" name="图片 4">
              <a:extLst>
                <a:ext uri="{FF2B5EF4-FFF2-40B4-BE49-F238E27FC236}">
                  <a16:creationId xmlns:a16="http://schemas.microsoft.com/office/drawing/2014/main"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1"/>
            <a:ext cx="6243780" cy="3241964"/>
          </a:xfrm>
          <a:prstGeom prst="rect">
            <a:avLst/>
          </a:prstGeom>
        </p:spPr>
      </p:pic>
      <p:pic>
        <p:nvPicPr>
          <p:cNvPr id="17" name="图片 16">
            <a:extLst>
              <a:ext uri="{FF2B5EF4-FFF2-40B4-BE49-F238E27FC236}">
                <a16:creationId xmlns:a16="http://schemas.microsoft.com/office/drawing/2014/main"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12026621" y="53830"/>
            <a:ext cx="6261380" cy="3251102"/>
          </a:xfrm>
          <a:prstGeom prst="rect">
            <a:avLst/>
          </a:prstGeom>
        </p:spPr>
      </p:pic>
      <p:pic>
        <p:nvPicPr>
          <p:cNvPr id="10" name="Picture 9" descr="khoidong">
            <a:extLst>
              <a:ext uri="{FF2B5EF4-FFF2-40B4-BE49-F238E27FC236}">
                <a16:creationId xmlns:a16="http://schemas.microsoft.com/office/drawing/2014/main" id="{CC5F172E-E9E3-408A-BEEF-E3EC9C78C008}"/>
              </a:ext>
            </a:extLst>
          </p:cNvPr>
          <p:cNvPicPr>
            <a:picLocks noChangeAspect="1"/>
          </p:cNvPicPr>
          <p:nvPr/>
        </p:nvPicPr>
        <p:blipFill>
          <a:blip r:embed="rId6"/>
          <a:stretch>
            <a:fillRect/>
          </a:stretch>
        </p:blipFill>
        <p:spPr>
          <a:xfrm>
            <a:off x="6736860" y="1959904"/>
            <a:ext cx="10972800" cy="5229860"/>
          </a:xfrm>
          <a:prstGeom prst="rect">
            <a:avLst/>
          </a:prstGeom>
        </p:spPr>
      </p:pic>
    </p:spTree>
    <p:extLst>
      <p:ext uri="{BB962C8B-B14F-4D97-AF65-F5344CB8AC3E}">
        <p14:creationId xmlns:p14="http://schemas.microsoft.com/office/powerpoint/2010/main" val="986855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58517" y="3924300"/>
            <a:ext cx="8130917" cy="6077872"/>
          </a:xfrm>
          <a:custGeom>
            <a:avLst/>
            <a:gdLst/>
            <a:ahLst/>
            <a:cxnLst/>
            <a:rect l="l" t="t" r="r" b="b"/>
            <a:pathLst>
              <a:path w="9958798" h="7469099">
                <a:moveTo>
                  <a:pt x="0" y="0"/>
                </a:moveTo>
                <a:lnTo>
                  <a:pt x="9958799" y="0"/>
                </a:lnTo>
                <a:lnTo>
                  <a:pt x="9958799" y="7469098"/>
                </a:lnTo>
                <a:lnTo>
                  <a:pt x="0" y="7469098"/>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2F916A73-FA11-EFCA-FA65-F8BB0F9DED47}"/>
              </a:ext>
            </a:extLst>
          </p:cNvPr>
          <p:cNvPicPr>
            <a:picLocks noChangeAspect="1"/>
          </p:cNvPicPr>
          <p:nvPr/>
        </p:nvPicPr>
        <p:blipFill>
          <a:blip r:embed="rId5"/>
          <a:stretch>
            <a:fillRect/>
          </a:stretch>
        </p:blipFill>
        <p:spPr>
          <a:xfrm>
            <a:off x="3048000" y="876300"/>
            <a:ext cx="16102833" cy="2648837"/>
          </a:xfrm>
          <a:prstGeom prst="rect">
            <a:avLst/>
          </a:prstGeom>
        </p:spPr>
      </p:pic>
      <p:sp>
        <p:nvSpPr>
          <p:cNvPr id="5" name="Oval 4"/>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4" name="Freeform 4"/>
          <p:cNvSpPr/>
          <p:nvPr/>
        </p:nvSpPr>
        <p:spPr>
          <a:xfrm rot="-10800000">
            <a:off x="-1129609" y="7887927"/>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8567777" y="5843768"/>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9982200" y="2857499"/>
            <a:ext cx="9918129" cy="6997241"/>
          </a:xfrm>
          <a:custGeom>
            <a:avLst/>
            <a:gdLst/>
            <a:ahLst/>
            <a:cxnLst/>
            <a:rect l="l" t="t" r="r" b="b"/>
            <a:pathLst>
              <a:path w="12626441" h="9422482">
                <a:moveTo>
                  <a:pt x="0" y="0"/>
                </a:moveTo>
                <a:lnTo>
                  <a:pt x="12626442" y="0"/>
                </a:lnTo>
                <a:lnTo>
                  <a:pt x="12626442" y="9422482"/>
                </a:lnTo>
                <a:lnTo>
                  <a:pt x="0" y="94224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流程图: 终止 5">
            <a:extLst>
              <a:ext uri="{FF2B5EF4-FFF2-40B4-BE49-F238E27FC236}">
                <a16:creationId xmlns:a16="http://schemas.microsoft.com/office/drawing/2014/main" id="{0FD30768-FB9C-49EC-B59A-275E1F9BB498}"/>
              </a:ext>
            </a:extLst>
          </p:cNvPr>
          <p:cNvSpPr/>
          <p:nvPr/>
        </p:nvSpPr>
        <p:spPr>
          <a:xfrm>
            <a:off x="381000" y="1638300"/>
            <a:ext cx="1356360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8" name="TextBox 7">
            <a:extLst>
              <a:ext uri="{FF2B5EF4-FFF2-40B4-BE49-F238E27FC236}">
                <a16:creationId xmlns:a16="http://schemas.microsoft.com/office/drawing/2014/main" id="{DE65D7F1-C721-C08B-5292-E682D627EE0C}"/>
              </a:ext>
            </a:extLst>
          </p:cNvPr>
          <p:cNvSpPr txBox="1"/>
          <p:nvPr/>
        </p:nvSpPr>
        <p:spPr>
          <a:xfrm>
            <a:off x="1066800" y="2857500"/>
            <a:ext cx="12420600" cy="2035942"/>
          </a:xfrm>
          <a:prstGeom prst="rect">
            <a:avLst/>
          </a:prstGeom>
          <a:noFill/>
        </p:spPr>
        <p:txBody>
          <a:bodyPr wrap="square" rtlCol="0">
            <a:spAutoFit/>
          </a:bodyPr>
          <a:lstStyle/>
          <a:p>
            <a:pPr algn="ctr" rtl="0">
              <a:lnSpc>
                <a:spcPct val="150000"/>
              </a:lnSpc>
              <a:spcBef>
                <a:spcPts val="0"/>
              </a:spcBef>
              <a:spcAft>
                <a:spcPts val="500"/>
              </a:spcAft>
            </a:pPr>
            <a:r>
              <a:rPr lang="en-US" sz="4400" b="0" i="0" u="none" strike="noStrike" dirty="0">
                <a:solidFill>
                  <a:srgbClr val="0070C0"/>
                </a:solidFill>
                <a:effectLst/>
                <a:latin typeface="SVN-Gretoon" panose="02040603050506020204" pitchFamily="18" charset="0"/>
              </a:rPr>
              <a:t>1. NGUYÊN NHÂN, TÁC HẠI VÀ BIỆN PHÁP PHÒNG CHỐNG Ô NHIỄM ĐẤT</a:t>
            </a:r>
            <a:endParaRPr lang="en-US" sz="4400" b="0" dirty="0">
              <a:solidFill>
                <a:srgbClr val="0070C0"/>
              </a:solidFill>
              <a:effectLst/>
              <a:latin typeface="SVN-Gretoon" panose="02040603050506020204" pitchFamily="18" charset="0"/>
            </a:endParaRPr>
          </a:p>
        </p:txBody>
      </p:sp>
      <p:sp>
        <p:nvSpPr>
          <p:cNvPr id="9" name="Oval 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28628" y="8842112"/>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flipH="1">
            <a:off x="12115800" y="3924300"/>
            <a:ext cx="6913250" cy="6627222"/>
          </a:xfrm>
          <a:custGeom>
            <a:avLst/>
            <a:gdLst/>
            <a:ahLst/>
            <a:cxnLst/>
            <a:rect l="l" t="t" r="r" b="b"/>
            <a:pathLst>
              <a:path w="9885050" h="9415510">
                <a:moveTo>
                  <a:pt x="9885050" y="0"/>
                </a:moveTo>
                <a:lnTo>
                  <a:pt x="0" y="0"/>
                </a:lnTo>
                <a:lnTo>
                  <a:pt x="0" y="9415510"/>
                </a:lnTo>
                <a:lnTo>
                  <a:pt x="9885050" y="9415510"/>
                </a:lnTo>
                <a:lnTo>
                  <a:pt x="988505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7">
            <a:extLst>
              <a:ext uri="{FF2B5EF4-FFF2-40B4-BE49-F238E27FC236}">
                <a16:creationId xmlns:a16="http://schemas.microsoft.com/office/drawing/2014/main" id="{EC96D6DC-C8A1-35F9-6BD5-11E90BE7F80C}"/>
              </a:ext>
            </a:extLst>
          </p:cNvPr>
          <p:cNvSpPr/>
          <p:nvPr/>
        </p:nvSpPr>
        <p:spPr>
          <a:xfrm>
            <a:off x="76200" y="342900"/>
            <a:ext cx="12649200" cy="70866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E54E5118-DFD1-2E10-D56F-D403A439C839}"/>
              </a:ext>
            </a:extLst>
          </p:cNvPr>
          <p:cNvSpPr txBox="1"/>
          <p:nvPr/>
        </p:nvSpPr>
        <p:spPr>
          <a:xfrm>
            <a:off x="838200" y="1181100"/>
            <a:ext cx="11125200" cy="5509200"/>
          </a:xfrm>
          <a:prstGeom prst="rect">
            <a:avLst/>
          </a:prstGeom>
          <a:noFill/>
        </p:spPr>
        <p:txBody>
          <a:bodyPr wrap="square" rtlCol="0">
            <a:spAutoFit/>
          </a:bodyPr>
          <a:lstStyle/>
          <a:p>
            <a:pPr algn="just"/>
            <a:r>
              <a:rPr lang="en-US" sz="4400" b="0" i="0" u="none" strike="noStrike" dirty="0">
                <a:solidFill>
                  <a:srgbClr val="002060"/>
                </a:solidFill>
                <a:effectLst/>
                <a:latin typeface="Calibri" panose="020F0502020204030204" pitchFamily="34" charset="0"/>
                <a:cs typeface="Calibri" panose="020F0502020204030204" pitchFamily="34" charset="0"/>
              </a:rPr>
              <a:t>   </a:t>
            </a:r>
            <a:r>
              <a:rPr lang="vi-VN" sz="4400" b="0" i="0" u="none" strike="noStrike" dirty="0">
                <a:solidFill>
                  <a:srgbClr val="002060"/>
                </a:solidFill>
                <a:effectLst/>
                <a:latin typeface="Calibri" panose="020F0502020204030204" pitchFamily="34" charset="0"/>
                <a:cs typeface="Calibri" panose="020F0502020204030204" pitchFamily="34" charset="0"/>
              </a:rPr>
              <a:t>Ô nhiễm đất có thể do con người gây ra như không xử lí chất thải trước khi xả ra môi trường, sử dụng phân bón hoá học trong thời gian dài,... hoặc do các hiện tượng tự nhiên như núi lửa phun trào, xâm nhập mặn, nhiễm phèn,... Đất bị ô nhiễm ch</a:t>
            </a:r>
            <a:r>
              <a:rPr lang="en-US" sz="4400" dirty="0">
                <a:solidFill>
                  <a:srgbClr val="002060"/>
                </a:solidFill>
                <a:latin typeface="Calibri" panose="020F0502020204030204" pitchFamily="34" charset="0"/>
                <a:cs typeface="Calibri" panose="020F0502020204030204" pitchFamily="34" charset="0"/>
              </a:rPr>
              <a:t>ứ</a:t>
            </a:r>
            <a:r>
              <a:rPr lang="vi-VN" sz="4400" b="0" i="0" u="none" strike="noStrike" dirty="0">
                <a:solidFill>
                  <a:srgbClr val="002060"/>
                </a:solidFill>
                <a:effectLst/>
                <a:latin typeface="Calibri" panose="020F0502020204030204" pitchFamily="34" charset="0"/>
                <a:cs typeface="Calibri" panose="020F0502020204030204" pitchFamily="34" charset="0"/>
              </a:rPr>
              <a:t>a các chất thải nguy hại gây ảnh hưởng tiêu cực tới đời sống sinh vật và sức khoẻ con người.</a:t>
            </a:r>
            <a:endParaRPr lang="en-US" sz="4400" dirty="0">
              <a:solidFill>
                <a:srgbClr val="002060"/>
              </a:solidFill>
              <a:latin typeface="Calibri" panose="020F0502020204030204" pitchFamily="34" charset="0"/>
              <a:cs typeface="Calibri" panose="020F0502020204030204" pitchFamily="34" charset="0"/>
            </a:endParaRPr>
          </a:p>
        </p:txBody>
      </p:sp>
      <p:sp>
        <p:nvSpPr>
          <p:cNvPr id="12" name="Oval 11"/>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5"/>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971800" y="190500"/>
              <a:ext cx="13792200" cy="1323439"/>
            </a:xfrm>
            <a:prstGeom prst="rect">
              <a:avLst/>
            </a:prstGeom>
            <a:noFill/>
          </p:spPr>
          <p:txBody>
            <a:bodyPr wrap="square" rtlCol="0">
              <a:spAutoFit/>
            </a:bodyPr>
            <a:lstStyle/>
            <a:p>
              <a:pPr algn="ctr"/>
              <a:r>
                <a:rPr lang="en-US" sz="4000" b="1" i="0" dirty="0">
                  <a:solidFill>
                    <a:srgbClr val="002060"/>
                  </a:solidFill>
                  <a:effectLst/>
                </a:rPr>
                <a:t>1. </a:t>
              </a:r>
              <a:r>
                <a:rPr lang="vi-VN" sz="4000" b="1" i="0" dirty="0">
                  <a:solidFill>
                    <a:srgbClr val="002060"/>
                  </a:solidFill>
                  <a:effectLst/>
                </a:rPr>
                <a:t>Quan sát hình 1 và cho biết các nguyên nhân gây ô nhiễm đất. Nguyên nhân nào do con người gây ra?</a:t>
              </a:r>
              <a:endParaRPr lang="en-US" sz="4000" b="1" dirty="0">
                <a:solidFill>
                  <a:srgbClr val="002060"/>
                </a:solidFill>
              </a:endParaRPr>
            </a:p>
          </p:txBody>
        </p:sp>
      </p:grpSp>
      <p:pic>
        <p:nvPicPr>
          <p:cNvPr id="15" name="Picture 14">
            <a:extLst>
              <a:ext uri="{FF2B5EF4-FFF2-40B4-BE49-F238E27FC236}">
                <a16:creationId xmlns:a16="http://schemas.microsoft.com/office/drawing/2014/main" id="{46EA0376-3187-EF2D-FFB9-C23EFCB0151B}"/>
              </a:ext>
            </a:extLst>
          </p:cNvPr>
          <p:cNvPicPr>
            <a:picLocks noChangeAspect="1"/>
          </p:cNvPicPr>
          <p:nvPr/>
        </p:nvPicPr>
        <p:blipFill>
          <a:blip r:embed="rId4"/>
          <a:stretch>
            <a:fillRect/>
          </a:stretch>
        </p:blipFill>
        <p:spPr>
          <a:xfrm>
            <a:off x="3581400" y="2324100"/>
            <a:ext cx="11277600" cy="66956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Oval 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7" name="Group 106">
            <a:extLst>
              <a:ext uri="{FF2B5EF4-FFF2-40B4-BE49-F238E27FC236}">
                <a16:creationId xmlns:a16="http://schemas.microsoft.com/office/drawing/2014/main" id="{98C40985-9BB6-3D76-7706-B7BC752F8853}"/>
              </a:ext>
            </a:extLst>
          </p:cNvPr>
          <p:cNvGrpSpPr/>
          <p:nvPr/>
        </p:nvGrpSpPr>
        <p:grpSpPr>
          <a:xfrm>
            <a:off x="6477000" y="723901"/>
            <a:ext cx="10896600" cy="2514599"/>
            <a:chOff x="6477000" y="723901"/>
            <a:chExt cx="10896600" cy="2514599"/>
          </a:xfrm>
        </p:grpSpPr>
        <p:grpSp>
          <p:nvGrpSpPr>
            <p:cNvPr id="8" name="Graphic 4">
              <a:extLst>
                <a:ext uri="{FF2B5EF4-FFF2-40B4-BE49-F238E27FC236}">
                  <a16:creationId xmlns:a16="http://schemas.microsoft.com/office/drawing/2014/main" id="{5B4CECC9-57E5-3CA9-2F07-86BD02AC9BAE}"/>
                </a:ext>
              </a:extLst>
            </p:cNvPr>
            <p:cNvGrpSpPr/>
            <p:nvPr/>
          </p:nvGrpSpPr>
          <p:grpSpPr>
            <a:xfrm>
              <a:off x="6477000" y="723901"/>
              <a:ext cx="10896600" cy="2514599"/>
              <a:chOff x="5610688" y="1031736"/>
              <a:chExt cx="5879305" cy="3980523"/>
            </a:xfrm>
          </p:grpSpPr>
          <p:sp>
            <p:nvSpPr>
              <p:cNvPr id="9" name="Freeform: Shape 8">
                <a:extLst>
                  <a:ext uri="{FF2B5EF4-FFF2-40B4-BE49-F238E27FC236}">
                    <a16:creationId xmlns:a16="http://schemas.microsoft.com/office/drawing/2014/main" id="{8D376C05-B8B7-EC52-D0D8-8EC8F6767DFF}"/>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AE10B05-DE08-81EE-D2C1-617856531EB6}"/>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1" name="Graphic 4">
                <a:extLst>
                  <a:ext uri="{FF2B5EF4-FFF2-40B4-BE49-F238E27FC236}">
                    <a16:creationId xmlns:a16="http://schemas.microsoft.com/office/drawing/2014/main" id="{30A4B2A7-4C50-0B0B-C1E3-D2DFAE8B52B8}"/>
                  </a:ext>
                </a:extLst>
              </p:cNvPr>
              <p:cNvGrpSpPr/>
              <p:nvPr/>
            </p:nvGrpSpPr>
            <p:grpSpPr>
              <a:xfrm>
                <a:off x="5610688" y="1031736"/>
                <a:ext cx="5879305" cy="3980523"/>
                <a:chOff x="5610688" y="1031736"/>
                <a:chExt cx="5879305" cy="3980523"/>
              </a:xfrm>
              <a:solidFill>
                <a:srgbClr val="1A1A1A"/>
              </a:solidFill>
            </p:grpSpPr>
            <p:sp>
              <p:nvSpPr>
                <p:cNvPr id="12" name="Freeform: Shape 11">
                  <a:extLst>
                    <a:ext uri="{FF2B5EF4-FFF2-40B4-BE49-F238E27FC236}">
                      <a16:creationId xmlns:a16="http://schemas.microsoft.com/office/drawing/2014/main" id="{F1C65A2D-6CDB-6D49-524B-44363587F004}"/>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7BAB566-2AF5-8D82-2E20-743FEAACD030}"/>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3B592A3-DCA3-1E3E-DA5E-AD0FC5236C62}"/>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7F72963-008D-5A74-302E-5200AF44768F}"/>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19FA5BF-91E1-12B7-0F88-9128DA7DA4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016A7B9-CB0F-2EB2-2783-8E7B233E2FE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8" name="TextBox 17">
              <a:extLst>
                <a:ext uri="{FF2B5EF4-FFF2-40B4-BE49-F238E27FC236}">
                  <a16:creationId xmlns:a16="http://schemas.microsoft.com/office/drawing/2014/main" id="{64B68EEE-3440-A0B8-4A49-62EE6F1BBD0B}"/>
                </a:ext>
              </a:extLst>
            </p:cNvPr>
            <p:cNvSpPr txBox="1"/>
            <p:nvPr/>
          </p:nvSpPr>
          <p:spPr>
            <a:xfrm>
              <a:off x="7239000" y="1333500"/>
              <a:ext cx="9144000" cy="1446550"/>
            </a:xfrm>
            <a:prstGeom prst="rect">
              <a:avLst/>
            </a:prstGeom>
            <a:noFill/>
          </p:spPr>
          <p:txBody>
            <a:bodyPr wrap="square" rtlCol="0">
              <a:spAutoFit/>
            </a:bodyPr>
            <a:lstStyle/>
            <a:p>
              <a:pPr algn="ctr"/>
              <a:r>
                <a:rPr lang="vi-VN" sz="4400" b="1" dirty="0">
                  <a:solidFill>
                    <a:srgbClr val="FF0000"/>
                  </a:solidFill>
                  <a:latin typeface="Calibri" panose="020F0502020204030204" pitchFamily="34" charset="0"/>
                  <a:cs typeface="Calibri" panose="020F0502020204030204" pitchFamily="34" charset="0"/>
                </a:rPr>
                <a:t>Trong các nguyên nhân đã kể, nguyên nhân nào do con người gây ra?</a:t>
              </a:r>
            </a:p>
          </p:txBody>
        </p:sp>
      </p:grpSp>
      <p:pic>
        <p:nvPicPr>
          <p:cNvPr id="106" name="Picture 105">
            <a:extLst>
              <a:ext uri="{FF2B5EF4-FFF2-40B4-BE49-F238E27FC236}">
                <a16:creationId xmlns:a16="http://schemas.microsoft.com/office/drawing/2014/main" id="{95037D63-7ED8-5291-043E-79F2FACC4228}"/>
              </a:ext>
            </a:extLst>
          </p:cNvPr>
          <p:cNvPicPr>
            <a:picLocks noChangeAspect="1"/>
          </p:cNvPicPr>
          <p:nvPr/>
        </p:nvPicPr>
        <p:blipFill>
          <a:blip r:embed="rId2"/>
          <a:stretch>
            <a:fillRect/>
          </a:stretch>
        </p:blipFill>
        <p:spPr>
          <a:xfrm>
            <a:off x="609599" y="3668242"/>
            <a:ext cx="6163159" cy="5607857"/>
          </a:xfrm>
          <a:prstGeom prst="rect">
            <a:avLst/>
          </a:prstGeom>
        </p:spPr>
      </p:pic>
      <p:grpSp>
        <p:nvGrpSpPr>
          <p:cNvPr id="108" name="Group 107">
            <a:extLst>
              <a:ext uri="{FF2B5EF4-FFF2-40B4-BE49-F238E27FC236}">
                <a16:creationId xmlns:a16="http://schemas.microsoft.com/office/drawing/2014/main" id="{E48D1152-9103-68EA-06B3-FAFE39E9BD35}"/>
              </a:ext>
            </a:extLst>
          </p:cNvPr>
          <p:cNvGrpSpPr/>
          <p:nvPr/>
        </p:nvGrpSpPr>
        <p:grpSpPr>
          <a:xfrm>
            <a:off x="7162800" y="3848100"/>
            <a:ext cx="10896600" cy="3708230"/>
            <a:chOff x="6477000" y="723901"/>
            <a:chExt cx="10896600" cy="2514599"/>
          </a:xfrm>
        </p:grpSpPr>
        <p:grpSp>
          <p:nvGrpSpPr>
            <p:cNvPr id="109" name="Graphic 4">
              <a:extLst>
                <a:ext uri="{FF2B5EF4-FFF2-40B4-BE49-F238E27FC236}">
                  <a16:creationId xmlns:a16="http://schemas.microsoft.com/office/drawing/2014/main" id="{5BA6B66E-3456-53D7-2FCE-880B1C64E737}"/>
                </a:ext>
              </a:extLst>
            </p:cNvPr>
            <p:cNvGrpSpPr/>
            <p:nvPr/>
          </p:nvGrpSpPr>
          <p:grpSpPr>
            <a:xfrm>
              <a:off x="6477000" y="723901"/>
              <a:ext cx="10896600" cy="2514599"/>
              <a:chOff x="5610688" y="1031736"/>
              <a:chExt cx="5879305" cy="3980523"/>
            </a:xfrm>
          </p:grpSpPr>
          <p:sp>
            <p:nvSpPr>
              <p:cNvPr id="111" name="Freeform: Shape 110">
                <a:extLst>
                  <a:ext uri="{FF2B5EF4-FFF2-40B4-BE49-F238E27FC236}">
                    <a16:creationId xmlns:a16="http://schemas.microsoft.com/office/drawing/2014/main" id="{399C6BF7-630F-4F0D-229C-AFC2F3330B6D}"/>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80B21BCD-FF4A-827D-D30B-8269210DD65B}"/>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13" name="Graphic 4">
                <a:extLst>
                  <a:ext uri="{FF2B5EF4-FFF2-40B4-BE49-F238E27FC236}">
                    <a16:creationId xmlns:a16="http://schemas.microsoft.com/office/drawing/2014/main" id="{144E2ACA-F65A-36F3-A446-B33C26EA65FF}"/>
                  </a:ext>
                </a:extLst>
              </p:cNvPr>
              <p:cNvGrpSpPr/>
              <p:nvPr/>
            </p:nvGrpSpPr>
            <p:grpSpPr>
              <a:xfrm>
                <a:off x="5610688" y="1031736"/>
                <a:ext cx="5879305" cy="3980523"/>
                <a:chOff x="5610688" y="1031736"/>
                <a:chExt cx="5879305" cy="3980523"/>
              </a:xfrm>
              <a:solidFill>
                <a:srgbClr val="1A1A1A"/>
              </a:solidFill>
            </p:grpSpPr>
            <p:sp>
              <p:nvSpPr>
                <p:cNvPr id="114" name="Freeform: Shape 113">
                  <a:extLst>
                    <a:ext uri="{FF2B5EF4-FFF2-40B4-BE49-F238E27FC236}">
                      <a16:creationId xmlns:a16="http://schemas.microsoft.com/office/drawing/2014/main" id="{6F849675-9236-9EBC-7265-49B0C630851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DCE63A5-5186-B845-9886-F49B097BBD14}"/>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ACAF304B-8118-C0B1-7B0D-EDDC084C8DE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2AB8E6BF-661A-23AF-5946-00D3276505C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EED567ED-714B-410B-AE4E-6628B8F978C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94F28F7-80C1-03B4-8B7D-CF06342F55B2}"/>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10" name="TextBox 109">
              <a:extLst>
                <a:ext uri="{FF2B5EF4-FFF2-40B4-BE49-F238E27FC236}">
                  <a16:creationId xmlns:a16="http://schemas.microsoft.com/office/drawing/2014/main" id="{5B1427EE-0725-AB16-53A4-853B7CC961D6}"/>
                </a:ext>
              </a:extLst>
            </p:cNvPr>
            <p:cNvSpPr txBox="1"/>
            <p:nvPr/>
          </p:nvSpPr>
          <p:spPr>
            <a:xfrm>
              <a:off x="7254498" y="1033934"/>
              <a:ext cx="9144000" cy="2066202"/>
            </a:xfrm>
            <a:prstGeom prst="rect">
              <a:avLst/>
            </a:prstGeom>
            <a:noFill/>
          </p:spPr>
          <p:txBody>
            <a:bodyPr wrap="square" rtlCol="0">
              <a:spAutoFit/>
            </a:bodyPr>
            <a:lstStyle/>
            <a:p>
              <a:pPr algn="ctr"/>
              <a:r>
                <a:rPr lang="vi-VN" sz="4800" b="1" dirty="0">
                  <a:solidFill>
                    <a:srgbClr val="FF0000"/>
                  </a:solidFill>
                  <a:latin typeface="Calibri" panose="020F0502020204030204" pitchFamily="34" charset="0"/>
                  <a:cs typeface="Calibri" panose="020F0502020204030204" pitchFamily="34" charset="0"/>
                </a:rPr>
                <a:t> Quan sát tranh ảnh sưu tầm và vốn hiểu biết của bản thân, nêu thêm một số nguyên nhân gây ô nhiễm đất khác mà em biết.</a:t>
              </a:r>
            </a:p>
          </p:txBody>
        </p:sp>
      </p:grpSp>
      <p:sp>
        <p:nvSpPr>
          <p:cNvPr id="30" name="Oval 2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wipe(down)">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wipe(down)">
                                      <p:cBhvr>
                                        <p:cTn id="17"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170099"/>
          </a:xfrm>
          <a:prstGeom prst="rect">
            <a:avLst/>
          </a:prstGeom>
          <a:noFill/>
        </p:spPr>
        <p:txBody>
          <a:bodyPr wrap="square" rtlCol="0">
            <a:spAutoFit/>
          </a:bodyPr>
          <a:lstStyle/>
          <a:p>
            <a:pPr algn="ctr" defTabSz="1371600"/>
            <a:r>
              <a:rPr lang="vi-VN" sz="5000" b="1" dirty="0">
                <a:solidFill>
                  <a:srgbClr val="FF0000"/>
                </a:solidFill>
                <a:latin typeface="Arial"/>
                <a:ea typeface="楷体"/>
              </a:rPr>
              <a:t>Đưa quá nhiều lượng rác thải sinh hoạt ra môi trường (do con người gây ra).</a:t>
            </a:r>
            <a:endParaRPr lang="en-US" sz="5000" b="1" dirty="0">
              <a:solidFill>
                <a:srgbClr val="FF0000"/>
              </a:solidFill>
              <a:latin typeface="Arial"/>
              <a:ea typeface="楷体"/>
            </a:endParaRP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pic>
        <p:nvPicPr>
          <p:cNvPr id="111" name="Picture 110">
            <a:extLst>
              <a:ext uri="{FF2B5EF4-FFF2-40B4-BE49-F238E27FC236}">
                <a16:creationId xmlns:a16="http://schemas.microsoft.com/office/drawing/2014/main" id="{47A939DF-8480-739B-4D4A-92E85EF8CD87}"/>
              </a:ext>
            </a:extLst>
          </p:cNvPr>
          <p:cNvPicPr>
            <a:picLocks noChangeAspect="1"/>
          </p:cNvPicPr>
          <p:nvPr/>
        </p:nvPicPr>
        <p:blipFill>
          <a:blip r:embed="rId3"/>
          <a:stretch>
            <a:fillRect/>
          </a:stretch>
        </p:blipFill>
        <p:spPr>
          <a:xfrm>
            <a:off x="457200" y="1257299"/>
            <a:ext cx="7239000" cy="41673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9" name="Oval 10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alendar &amp; Weather Subject for Pre-K: Parts of the Day by Slidesgo">
  <a:themeElements>
    <a:clrScheme name="Simple Light">
      <a:dk1>
        <a:srgbClr val="FAAE7F"/>
      </a:dk1>
      <a:lt1>
        <a:srgbClr val="8ED4D2"/>
      </a:lt1>
      <a:dk2>
        <a:srgbClr val="FF9D9B"/>
      </a:dk2>
      <a:lt2>
        <a:srgbClr val="2F2564"/>
      </a:lt2>
      <a:accent1>
        <a:srgbClr val="136D33"/>
      </a:accent1>
      <a:accent2>
        <a:srgbClr val="FFFFFF"/>
      </a:accent2>
      <a:accent3>
        <a:srgbClr val="E45E5E"/>
      </a:accent3>
      <a:accent4>
        <a:srgbClr val="FFD966"/>
      </a:accent4>
      <a:accent5>
        <a:srgbClr val="D1D1D1"/>
      </a:accent5>
      <a:accent6>
        <a:srgbClr val="000000"/>
      </a:accent6>
      <a:hlink>
        <a:srgbClr val="130C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841</TotalTime>
  <Words>710</Words>
  <Application>Microsoft Office PowerPoint</Application>
  <PresentationFormat>Custom</PresentationFormat>
  <Paragraphs>37</Paragraphs>
  <Slides>30</Slides>
  <Notes>1</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30</vt:i4>
      </vt:variant>
    </vt:vector>
  </HeadingPairs>
  <TitlesOfParts>
    <vt:vector size="50" baseType="lpstr">
      <vt:lpstr>#9Slide05 ViceroyJF</vt:lpstr>
      <vt:lpstr>#9Slide07 HoneyCream</vt:lpstr>
      <vt:lpstr>#9Slide07 IcielAltus Serif</vt:lpstr>
      <vt:lpstr>ABeeZee</vt:lpstr>
      <vt:lpstr>Arial</vt:lpstr>
      <vt:lpstr>Calibri</vt:lpstr>
      <vt:lpstr>Cambria</vt:lpstr>
      <vt:lpstr>Georgia</vt:lpstr>
      <vt:lpstr>Roboto Condensed Light</vt:lpstr>
      <vt:lpstr>SVN-Gretoon</vt:lpstr>
      <vt:lpstr>SVN-Newton</vt:lpstr>
      <vt:lpstr>Times New Roman</vt:lpstr>
      <vt:lpstr>UTM Guanine</vt:lpstr>
      <vt:lpstr>字魂105号-简雅黑</vt:lpstr>
      <vt:lpstr>字魂107号-萌趣欢乐体</vt:lpstr>
      <vt:lpstr>思源黑体 CN Bold</vt:lpstr>
      <vt:lpstr>Office Theme</vt:lpstr>
      <vt:lpstr>1_Simple Light</vt:lpstr>
      <vt:lpstr>1_Office 主题​​</vt:lpstr>
      <vt:lpstr>Calendar &amp; Weather Subject for Pre-K: Parts of the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44</cp:revision>
  <dcterms:created xsi:type="dcterms:W3CDTF">2006-08-16T00:00:00Z</dcterms:created>
  <dcterms:modified xsi:type="dcterms:W3CDTF">2025-04-19T14:05:04Z</dcterms:modified>
  <dc:identifier>DAGGBMTwqNQ</dc:identifier>
</cp:coreProperties>
</file>