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311" r:id="rId3"/>
    <p:sldId id="297" r:id="rId4"/>
    <p:sldId id="307" r:id="rId5"/>
    <p:sldId id="300" r:id="rId6"/>
    <p:sldId id="301" r:id="rId7"/>
    <p:sldId id="308" r:id="rId8"/>
    <p:sldId id="302" r:id="rId9"/>
    <p:sldId id="305" r:id="rId10"/>
    <p:sldId id="312" r:id="rId11"/>
    <p:sldId id="299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7E7"/>
    <a:srgbClr val="FFFF00"/>
    <a:srgbClr val="33CC33"/>
    <a:srgbClr val="0000FF"/>
    <a:srgbClr val="00FFFF"/>
    <a:srgbClr val="FF99FF"/>
    <a:srgbClr val="FFFF99"/>
    <a:srgbClr val="FFCC00"/>
    <a:srgbClr val="33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0" autoAdjust="0"/>
  </p:normalViewPr>
  <p:slideViewPr>
    <p:cSldViewPr>
      <p:cViewPr varScale="1">
        <p:scale>
          <a:sx n="80" d="100"/>
          <a:sy n="80" d="100"/>
        </p:scale>
        <p:origin x="880" y="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1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0B6-58F2-4D27-AFDF-1DC7240A8AC3}" type="datetimeFigureOut">
              <a:rPr lang="zh-CN" altLang="en-US"/>
              <a:pPr>
                <a:defRPr/>
              </a:pPr>
              <a:t>2022/9/14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7ECC-B652-4F65-8A79-40366EB5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6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</a:t>
            </a:r>
            <a:r>
              <a:rPr lang="vi-VN" sz="4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VÀ </a:t>
            </a:r>
            <a:r>
              <a:rPr lang="en-US" sz="4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6569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  <a:endParaRPr lang="en-US" altLang="en-US" sz="3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QUÝ THẦY </a:t>
            </a: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13068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859782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2: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6, 7, 8, 9, 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10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  (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2)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91680" y="1563638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283968" y="3522440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11760" y="687184"/>
            <a:ext cx="4744112" cy="4145588"/>
            <a:chOff x="-1011063" y="603824"/>
            <a:chExt cx="4744112" cy="4145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 smtClean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  <a:endPara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5"/>
                <a:ext cx="864096" cy="850582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4093" y="1270010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1001" y="141962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136" y="2767946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498" y="2820195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9440" y="4132404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3351" y="4164637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?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731299" y="1494457"/>
            <a:ext cx="432048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3E7E7"/>
                </a:solidFill>
              </a:rPr>
              <a:t>6</a:t>
            </a:r>
            <a:r>
              <a:rPr lang="en-US" sz="3200" b="1" dirty="0" smtClean="0">
                <a:solidFill>
                  <a:srgbClr val="F3E7E7"/>
                </a:solidFill>
              </a:rPr>
              <a:t> </a:t>
            </a:r>
            <a:endParaRPr lang="en-US" sz="3200" b="1" dirty="0">
              <a:solidFill>
                <a:srgbClr val="F3E7E7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39642" y="2903554"/>
            <a:ext cx="471406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3E7E7"/>
                </a:solidFill>
              </a:rPr>
              <a:t>7</a:t>
            </a:r>
            <a:r>
              <a:rPr lang="en-US" sz="3200" b="1" dirty="0" smtClean="0">
                <a:solidFill>
                  <a:srgbClr val="F3E7E7"/>
                </a:solidFill>
              </a:rPr>
              <a:t> </a:t>
            </a:r>
            <a:endParaRPr lang="en-US" sz="3200" b="1" dirty="0">
              <a:solidFill>
                <a:srgbClr val="F3E7E7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5444" y="4215763"/>
            <a:ext cx="461896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3E7E7"/>
                </a:solidFill>
              </a:rPr>
              <a:t>4</a:t>
            </a:r>
            <a:r>
              <a:rPr lang="en-US" sz="3200" b="1" dirty="0" smtClean="0">
                <a:solidFill>
                  <a:srgbClr val="F3E7E7"/>
                </a:solidFill>
              </a:rPr>
              <a:t> </a:t>
            </a:r>
            <a:endParaRPr lang="en-US" sz="3200" b="1" dirty="0">
              <a:solidFill>
                <a:srgbClr val="F3E7E7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64236" y="4247997"/>
            <a:ext cx="464698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3E7E7"/>
                </a:solidFill>
              </a:rPr>
              <a:t>8</a:t>
            </a:r>
            <a:r>
              <a:rPr lang="en-US" sz="3200" b="1" dirty="0" smtClean="0">
                <a:solidFill>
                  <a:srgbClr val="F3E7E7"/>
                </a:solidFill>
              </a:rPr>
              <a:t> </a:t>
            </a:r>
            <a:endParaRPr lang="en-US" sz="3200" b="1" dirty="0">
              <a:solidFill>
                <a:srgbClr val="F3E7E7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00738" y="2851306"/>
            <a:ext cx="584403" cy="603436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3E7E7"/>
                </a:solidFill>
              </a:rPr>
              <a:t>10</a:t>
            </a:r>
            <a:r>
              <a:rPr lang="en-US" sz="3200" b="1" dirty="0" smtClean="0">
                <a:solidFill>
                  <a:srgbClr val="F3E7E7"/>
                </a:solidFill>
              </a:rPr>
              <a:t> </a:t>
            </a:r>
            <a:endParaRPr lang="en-US" sz="3200" b="1" dirty="0">
              <a:solidFill>
                <a:srgbClr val="F3E7E7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482"/>
            <a:ext cx="1150727" cy="4834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127499" y="652567"/>
            <a:ext cx="1276838" cy="65630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4"/>
              <a:ext cx="864096" cy="70238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2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04969" y="18188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65350"/>
            <a:ext cx="1853574" cy="779799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270" y="1203598"/>
            <a:ext cx="8511194" cy="742286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053600"/>
            <a:ext cx="8511194" cy="742286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104715" y="1203598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143479" y="1340625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724128" y="1275606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517657" y="1215004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37628" y="3189290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382992" y="3053600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951078" y="3053600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539184" y="3053600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10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10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100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0106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4101"/>
            <a:ext cx="7416824" cy="174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91314" y="2643758"/>
            <a:ext cx="1008112" cy="936104"/>
            <a:chOff x="1191314" y="2643758"/>
            <a:chExt cx="1008112" cy="936104"/>
          </a:xfrm>
        </p:grpSpPr>
        <p:sp>
          <p:nvSpPr>
            <p:cNvPr id="3" name="Down Arrow 2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7784" y="2779050"/>
            <a:ext cx="1008112" cy="936104"/>
            <a:chOff x="1191314" y="2643758"/>
            <a:chExt cx="1008112" cy="936104"/>
          </a:xfrm>
        </p:grpSpPr>
        <p:sp>
          <p:nvSpPr>
            <p:cNvPr id="11" name="Down Arrow 10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92280" y="2751770"/>
            <a:ext cx="1008112" cy="936104"/>
            <a:chOff x="1191314" y="2643758"/>
            <a:chExt cx="1008112" cy="936104"/>
          </a:xfrm>
        </p:grpSpPr>
        <p:sp>
          <p:nvSpPr>
            <p:cNvPr id="14" name="Down Arrow 13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1226666" y="3905725"/>
            <a:ext cx="6768752" cy="8731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853574" cy="766975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  <a:endParaRPr lang="en-US" sz="6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8247"/>
            <a:ext cx="5226726" cy="49752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88024" y="4155926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54814" y="415305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26970" y="465998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4782" y="4679781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452320" y="4644359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/>
          <p:nvPr/>
        </p:nvSpPr>
        <p:spPr bwMode="auto">
          <a:xfrm rot="21307475">
            <a:off x="4852987" y="952240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文本框 63"/>
          <p:cNvSpPr txBox="1"/>
          <p:nvPr/>
        </p:nvSpPr>
        <p:spPr bwMode="auto">
          <a:xfrm rot="21205640">
            <a:off x="4839865" y="1887511"/>
            <a:ext cx="4428213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Về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ôn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lại</a:t>
            </a:r>
            <a:r>
              <a:rPr lang="en-US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altLang="zh-CN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</a:t>
            </a:r>
            <a:endParaRPr lang="vi-VN" altLang="zh-CN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 Xem trước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bài sau:</a:t>
            </a:r>
          </a:p>
          <a:p>
            <a:pPr>
              <a:lnSpc>
                <a:spcPct val="150000"/>
              </a:lnSpc>
              <a:defRPr/>
            </a:pPr>
            <a:r>
              <a:rPr lang="vi-VN" altLang="zh-CN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số 6, 7, 8, 9, 10</a:t>
            </a:r>
            <a:r>
              <a:rPr lang="en-US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vi-V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(T3)</a:t>
            </a:r>
            <a:endParaRPr lang="zh-CN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026" name="Picture 2" descr="Teacher free vector icons designed by monkik | Free icons, Vector icon  design, Vector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9541"/>
            <a:ext cx="3744416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160</Words>
  <Application>Microsoft Office PowerPoint</Application>
  <PresentationFormat>On-screen Show (16:9)</PresentationFormat>
  <Paragraphs>74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맑은 고딕</vt:lpstr>
      <vt:lpstr>微软雅黑</vt:lpstr>
      <vt:lpstr>宋体</vt:lpstr>
      <vt:lpstr>Aharoni</vt:lpstr>
      <vt:lpstr>Arial</vt:lpstr>
      <vt:lpstr>Calibri</vt:lpstr>
      <vt:lpstr>HP001 4 hàng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200</cp:revision>
  <dcterms:created xsi:type="dcterms:W3CDTF">2014-04-01T16:27:38Z</dcterms:created>
  <dcterms:modified xsi:type="dcterms:W3CDTF">2022-09-14T01:38:43Z</dcterms:modified>
</cp:coreProperties>
</file>