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308" r:id="rId3"/>
    <p:sldId id="289" r:id="rId4"/>
    <p:sldId id="309" r:id="rId5"/>
    <p:sldId id="302" r:id="rId6"/>
    <p:sldId id="303" r:id="rId7"/>
    <p:sldId id="310" r:id="rId8"/>
    <p:sldId id="304" r:id="rId9"/>
    <p:sldId id="306" r:id="rId10"/>
    <p:sldId id="312" r:id="rId11"/>
    <p:sldId id="298" r:id="rId12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CC00"/>
    <a:srgbClr val="FFFF00"/>
    <a:srgbClr val="FFFF99"/>
    <a:srgbClr val="FFCC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792" y="6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3E0B6-58F2-4D27-AFDF-1DC7240A8AC3}" type="datetimeFigureOut">
              <a:rPr lang="zh-CN" altLang="en-US"/>
              <a:pPr>
                <a:defRPr/>
              </a:pPr>
              <a:t>2022/9/11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17ECC-B652-4F65-8A79-40366EB5D6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460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17581"/>
          <a:stretch>
            <a:fillRect/>
          </a:stretch>
        </p:blipFill>
        <p:spPr bwMode="auto">
          <a:xfrm>
            <a:off x="0" y="0"/>
            <a:ext cx="915233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896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74" r:id="rId5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555526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vi-VN" sz="4800" b="1" dirty="0">
                <a:solidFill>
                  <a:srgbClr val="0000FF"/>
                </a:solidFill>
                <a:cs typeface="Arial" panose="020B0604020202020204" pitchFamily="34" charset="0"/>
              </a:rPr>
              <a:t>N </a:t>
            </a:r>
            <a:r>
              <a:rPr lang="vi-VN" sz="48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VÀ </a:t>
            </a:r>
            <a:r>
              <a:rPr lang="en-US" sz="4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</a:t>
            </a:r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600057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95536" y="1779662"/>
            <a:ext cx="8352928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XIN CHÂN THÀNH CẢM ƠN </a:t>
            </a:r>
            <a:endParaRPr lang="en-US" altLang="en-US" sz="30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QUÝ THẦY </a:t>
            </a: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CÔ GIÁO VÀ CÁC EM HỌC SINH!</a:t>
            </a:r>
          </a:p>
        </p:txBody>
      </p:sp>
    </p:spTree>
    <p:extLst>
      <p:ext uri="{BB962C8B-B14F-4D97-AF65-F5344CB8AC3E}">
        <p14:creationId xmlns:p14="http://schemas.microsoft.com/office/powerpoint/2010/main" val="273378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003697" y="2986088"/>
            <a:ext cx="7123509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Bài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1: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Các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số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 0, 1, 2, 3, 4, 5  (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Tiết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 3)</a:t>
            </a:r>
            <a:endParaRPr lang="en-US" altLang="en-US" sz="405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8195" name="WordArt 5"/>
          <p:cNvSpPr>
            <a:spLocks noChangeArrowheads="1" noChangeShapeType="1" noTextEdit="1"/>
          </p:cNvSpPr>
          <p:nvPr/>
        </p:nvSpPr>
        <p:spPr bwMode="auto">
          <a:xfrm>
            <a:off x="1678781" y="1716881"/>
            <a:ext cx="6038850" cy="11156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1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 TOÁN</a:t>
            </a:r>
          </a:p>
        </p:txBody>
      </p:sp>
    </p:spTree>
    <p:extLst>
      <p:ext uri="{BB962C8B-B14F-4D97-AF65-F5344CB8AC3E}">
        <p14:creationId xmlns:p14="http://schemas.microsoft.com/office/powerpoint/2010/main" val="3474397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51670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FF00"/>
                </a:solidFill>
                <a:cs typeface="Arial" panose="020B0604020202020204" pitchFamily="34" charset="0"/>
              </a:rPr>
              <a:t>THỰC HÀNH-LUYỆN TẬP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86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9950" cy="67636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630166" y="0"/>
            <a:ext cx="7039575" cy="766975"/>
            <a:chOff x="126138" y="1444735"/>
            <a:chExt cx="7039575" cy="766975"/>
          </a:xfrm>
        </p:grpSpPr>
        <p:sp>
          <p:nvSpPr>
            <p:cNvPr id="4" name="TextBox 3"/>
            <p:cNvSpPr txBox="1"/>
            <p:nvPr/>
          </p:nvSpPr>
          <p:spPr>
            <a:xfrm>
              <a:off x="971600" y="1554927"/>
              <a:ext cx="6194113" cy="584775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con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26138" y="1444735"/>
              <a:ext cx="916045" cy="766975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915566"/>
            <a:ext cx="5544616" cy="413387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346776" y="987573"/>
            <a:ext cx="393576" cy="393649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92664" y="4227934"/>
            <a:ext cx="393576" cy="393649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627784" y="4371950"/>
            <a:ext cx="393576" cy="393649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302388" y="2453257"/>
            <a:ext cx="393576" cy="393649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627784" y="2859782"/>
            <a:ext cx="393576" cy="393649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7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9950" cy="67636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609950" y="-1"/>
            <a:ext cx="6868753" cy="676369"/>
            <a:chOff x="233092" y="1444735"/>
            <a:chExt cx="6868753" cy="676369"/>
          </a:xfrm>
        </p:grpSpPr>
        <p:sp>
          <p:nvSpPr>
            <p:cNvPr id="4" name="TextBox 3"/>
            <p:cNvSpPr txBox="1"/>
            <p:nvPr/>
          </p:nvSpPr>
          <p:spPr>
            <a:xfrm>
              <a:off x="907732" y="1567475"/>
              <a:ext cx="6194113" cy="430887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200" b="1" dirty="0" err="1" smtClean="0"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2200" b="1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Cho </a:t>
              </a:r>
              <a:r>
                <a:rPr lang="en-US" sz="2200" b="1" dirty="0" err="1" smtClean="0">
                  <a:latin typeface="Times New Roman" pitchFamily="18" charset="0"/>
                  <a:cs typeface="Times New Roman" pitchFamily="18" charset="0"/>
                </a:rPr>
                <a:t>thêm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latin typeface="Times New Roman" pitchFamily="18" charset="0"/>
                  <a:cs typeface="Times New Roman" pitchFamily="18" charset="0"/>
                </a:rPr>
                <a:t>thùng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latin typeface="Times New Roman" pitchFamily="18" charset="0"/>
                  <a:cs typeface="Times New Roman" pitchFamily="18" charset="0"/>
                </a:rPr>
                <a:t>lên</a:t>
              </a:r>
              <a:r>
                <a:rPr lang="en-US" sz="2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latin typeface="Times New Roman" pitchFamily="18" charset="0"/>
                  <a:cs typeface="Times New Roman" pitchFamily="18" charset="0"/>
                </a:rPr>
                <a:t>xe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200" b="1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233092" y="1444735"/>
              <a:ext cx="709586" cy="676369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  <a:endParaRPr lang="en-US" sz="4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049" y="1104033"/>
            <a:ext cx="5253247" cy="13237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577" y="3117235"/>
            <a:ext cx="5032828" cy="12961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9507" y="631916"/>
            <a:ext cx="3093209" cy="400110"/>
          </a:xfrm>
          <a:prstGeom prst="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4975" y="2666933"/>
            <a:ext cx="3093209" cy="400110"/>
          </a:xfrm>
          <a:prstGeom prst="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292080" y="3795886"/>
            <a:ext cx="393576" cy="393649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98504" y="1851670"/>
            <a:ext cx="393576" cy="393649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7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275606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NGHỈ GIỮA GIỜ</a:t>
            </a:r>
          </a:p>
        </p:txBody>
      </p:sp>
    </p:spTree>
    <p:extLst>
      <p:ext uri="{BB962C8B-B14F-4D97-AF65-F5344CB8AC3E}">
        <p14:creationId xmlns:p14="http://schemas.microsoft.com/office/powerpoint/2010/main" val="119103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1609950" cy="67636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609950" y="51470"/>
            <a:ext cx="1872208" cy="792088"/>
            <a:chOff x="8559" y="1491630"/>
            <a:chExt cx="1708390" cy="1152128"/>
          </a:xfrm>
          <a:solidFill>
            <a:srgbClr val="0000FF"/>
          </a:solidFill>
        </p:grpSpPr>
        <p:sp>
          <p:nvSpPr>
            <p:cNvPr id="7" name="Oval 6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52853" y="1626935"/>
              <a:ext cx="864096" cy="850582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36581"/>
            <a:ext cx="7687831" cy="386741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779912" y="1812539"/>
            <a:ext cx="432048" cy="504056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292080" y="1884547"/>
            <a:ext cx="432048" cy="432048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864780" y="3202914"/>
            <a:ext cx="419188" cy="448956"/>
          </a:xfrm>
          <a:prstGeom prst="ellipse">
            <a:avLst/>
          </a:prstGeom>
          <a:solidFill>
            <a:srgbClr val="0000FF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436096" y="3200257"/>
            <a:ext cx="412237" cy="451613"/>
          </a:xfrm>
          <a:prstGeom prst="ellipse">
            <a:avLst/>
          </a:prstGeom>
          <a:solidFill>
            <a:srgbClr val="0000FF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1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9950" cy="67636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609950" y="0"/>
            <a:ext cx="1872208" cy="792088"/>
            <a:chOff x="8559" y="1491630"/>
            <a:chExt cx="1708390" cy="1152128"/>
          </a:xfrm>
          <a:solidFill>
            <a:srgbClr val="0000FF"/>
          </a:solidFill>
        </p:grpSpPr>
        <p:sp>
          <p:nvSpPr>
            <p:cNvPr id="7" name="Oval 6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52853" y="1626935"/>
              <a:ext cx="864096" cy="850582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770819"/>
            <a:ext cx="5256584" cy="432121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211960" y="4011910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56176" y="4006002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051720" y="4587974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225904" y="4587974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154541" y="4587974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47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2"/>
          <p:cNvSpPr txBox="1"/>
          <p:nvPr/>
        </p:nvSpPr>
        <p:spPr bwMode="auto">
          <a:xfrm rot="21307475">
            <a:off x="5099824" y="592199"/>
            <a:ext cx="2586038" cy="6694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75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DẶN DÒ</a:t>
            </a:r>
            <a:endParaRPr lang="zh-CN" altLang="en-US" sz="375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文本框 63"/>
          <p:cNvSpPr txBox="1"/>
          <p:nvPr/>
        </p:nvSpPr>
        <p:spPr bwMode="auto">
          <a:xfrm rot="21205640">
            <a:off x="5205864" y="1419528"/>
            <a:ext cx="3916083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vi-VN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Arial" pitchFamily="34" charset="0"/>
              </a:rPr>
              <a:t>- </a:t>
            </a:r>
            <a:r>
              <a:rPr lang="en-US" altLang="zh-CN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Arial" pitchFamily="34" charset="0"/>
              </a:rPr>
              <a:t>Về</a:t>
            </a:r>
            <a:r>
              <a:rPr lang="en-US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Arial" pitchFamily="34" charset="0"/>
              </a:rPr>
              <a:t> </a:t>
            </a:r>
            <a:r>
              <a:rPr lang="en-US" altLang="zh-CN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Arial" pitchFamily="34" charset="0"/>
              </a:rPr>
              <a:t>ôn</a:t>
            </a: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Arial" pitchFamily="34" charset="0"/>
              </a:rPr>
              <a:t> </a:t>
            </a:r>
            <a:r>
              <a:rPr lang="en-US" altLang="zh-CN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Arial" pitchFamily="34" charset="0"/>
              </a:rPr>
              <a:t>lại</a:t>
            </a: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Arial" pitchFamily="34" charset="0"/>
              </a:rPr>
              <a:t> </a:t>
            </a:r>
            <a:r>
              <a:rPr lang="en-US" altLang="zh-CN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Arial" pitchFamily="34" charset="0"/>
              </a:rPr>
              <a:t>bài</a:t>
            </a:r>
            <a:endParaRPr lang="vi-VN" altLang="zh-CN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vi-VN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Arial" pitchFamily="34" charset="0"/>
              </a:rPr>
              <a:t>- Xem trước </a:t>
            </a:r>
            <a:r>
              <a:rPr lang="vi-VN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Arial" pitchFamily="34" charset="0"/>
              </a:rPr>
              <a:t>bài sau:</a:t>
            </a:r>
          </a:p>
          <a:p>
            <a:pPr>
              <a:lnSpc>
                <a:spcPct val="150000"/>
              </a:lnSpc>
              <a:defRPr/>
            </a:pPr>
            <a:r>
              <a:rPr lang="vi-VN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Arial" pitchFamily="34" charset="0"/>
              </a:rPr>
              <a:t>Các </a:t>
            </a:r>
            <a:r>
              <a:rPr lang="vi-VN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Arial" pitchFamily="34" charset="0"/>
              </a:rPr>
              <a:t>số 6, 7, 8, 9, 10</a:t>
            </a:r>
          </a:p>
          <a:p>
            <a:pPr>
              <a:lnSpc>
                <a:spcPct val="150000"/>
              </a:lnSpc>
              <a:defRPr/>
            </a:pPr>
            <a:r>
              <a:rPr lang="vi-VN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Arial" pitchFamily="34" charset="0"/>
              </a:rPr>
              <a:t>(T1)</a:t>
            </a:r>
            <a:endParaRPr lang="zh-CN" alt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  <a:cs typeface="Arial" pitchFamily="34" charset="0"/>
            </a:endParaRPr>
          </a:p>
        </p:txBody>
      </p:sp>
      <p:pic>
        <p:nvPicPr>
          <p:cNvPr id="1026" name="Picture 2" descr="Teacher free vector icons designed by monkik | Free icons, Vector icon  design, Vector f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581" y="133349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73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1409</TotalTime>
  <Words>130</Words>
  <Application>Microsoft Office PowerPoint</Application>
  <PresentationFormat>On-screen Show (16:9)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맑은 고딕</vt:lpstr>
      <vt:lpstr>微软雅黑</vt:lpstr>
      <vt:lpstr>宋体</vt:lpstr>
      <vt:lpstr>Aharoni</vt:lpstr>
      <vt:lpstr>Arial</vt:lpstr>
      <vt:lpstr>Calibri</vt:lpstr>
      <vt:lpstr>HP001 4 hàng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Microsoft account</cp:lastModifiedBy>
  <cp:revision>187</cp:revision>
  <dcterms:created xsi:type="dcterms:W3CDTF">2014-04-01T16:27:38Z</dcterms:created>
  <dcterms:modified xsi:type="dcterms:W3CDTF">2022-09-11T15:39:18Z</dcterms:modified>
</cp:coreProperties>
</file>