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82" r:id="rId3"/>
    <p:sldId id="281" r:id="rId4"/>
    <p:sldId id="257" r:id="rId5"/>
    <p:sldId id="271" r:id="rId6"/>
    <p:sldId id="272" r:id="rId7"/>
    <p:sldId id="283" r:id="rId8"/>
    <p:sldId id="273" r:id="rId9"/>
    <p:sldId id="274" r:id="rId10"/>
    <p:sldId id="276" r:id="rId11"/>
    <p:sldId id="278" r:id="rId12"/>
    <p:sldId id="277" r:id="rId13"/>
    <p:sldId id="279" r:id="rId14"/>
    <p:sldId id="280" r:id="rId1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79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ạc thiếu nhi vui nhộn cho bé- Tập thể dục buổi sáng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771550"/>
            <a:ext cx="6806783" cy="3826154"/>
          </a:xfrm>
        </p:spPr>
      </p:pic>
    </p:spTree>
    <p:extLst>
      <p:ext uri="{BB962C8B-B14F-4D97-AF65-F5344CB8AC3E}">
        <p14:creationId xmlns:p14="http://schemas.microsoft.com/office/powerpoint/2010/main" val="30323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2058"/>
            <a:ext cx="7717754" cy="3555916"/>
          </a:xfrm>
        </p:spPr>
      </p:pic>
      <p:sp>
        <p:nvSpPr>
          <p:cNvPr id="6" name="Oval 5"/>
          <p:cNvSpPr/>
          <p:nvPr/>
        </p:nvSpPr>
        <p:spPr>
          <a:xfrm>
            <a:off x="3779912" y="2211710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75856" y="2810016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79912" y="2810016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275856" y="3399262"/>
            <a:ext cx="432048" cy="4691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779912" y="3399262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01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44" y="1118838"/>
            <a:ext cx="7179582" cy="3857685"/>
          </a:xfrm>
        </p:spPr>
      </p:pic>
      <p:pic>
        <p:nvPicPr>
          <p:cNvPr id="5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19238" y="179054"/>
            <a:ext cx="6719114" cy="760730"/>
            <a:chOff x="827584" y="1491630"/>
            <a:chExt cx="6719114" cy="760730"/>
          </a:xfrm>
        </p:grpSpPr>
        <p:sp>
          <p:nvSpPr>
            <p:cNvPr id="7" name="Oval 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11661" y="1606029"/>
              <a:ext cx="6035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SỐ ?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00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9542"/>
            <a:ext cx="7579225" cy="3672408"/>
          </a:xfrm>
        </p:spPr>
      </p:pic>
      <p:sp>
        <p:nvSpPr>
          <p:cNvPr id="6" name="Rounded Rectangle 5"/>
          <p:cNvSpPr/>
          <p:nvPr/>
        </p:nvSpPr>
        <p:spPr>
          <a:xfrm>
            <a:off x="2123728" y="2355726"/>
            <a:ext cx="72008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96336" y="2355726"/>
            <a:ext cx="72008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19872" y="2355726"/>
            <a:ext cx="72008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00192" y="2355726"/>
            <a:ext cx="72008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9362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411510"/>
            <a:ext cx="7560841" cy="4032448"/>
          </a:xfrm>
        </p:spPr>
      </p:pic>
      <p:sp>
        <p:nvSpPr>
          <p:cNvPr id="6" name="Rounded Rectangle 5"/>
          <p:cNvSpPr/>
          <p:nvPr/>
        </p:nvSpPr>
        <p:spPr>
          <a:xfrm>
            <a:off x="2195736" y="2283718"/>
            <a:ext cx="57606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</a:rPr>
              <a:t>1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68344" y="2283718"/>
            <a:ext cx="57606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</a:rPr>
              <a:t>1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19872" y="2283718"/>
            <a:ext cx="57606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00192" y="2294073"/>
            <a:ext cx="576064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465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9976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Bài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5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6508" y="2211710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2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973569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66" y="1681455"/>
            <a:ext cx="4267796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0" y="1923678"/>
            <a:ext cx="3030244" cy="299561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0"/>
            <a:ext cx="5029902" cy="2838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71750"/>
            <a:ext cx="4725059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3478"/>
            <a:ext cx="7466615" cy="410445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7774"/>
            <a:ext cx="552527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1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ài hát thiếu nhi cho bé - Bé tập đếm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987574"/>
            <a:ext cx="6696744" cy="3764301"/>
          </a:xfrm>
        </p:spPr>
      </p:pic>
    </p:spTree>
    <p:extLst>
      <p:ext uri="{BB962C8B-B14F-4D97-AF65-F5344CB8AC3E}">
        <p14:creationId xmlns:p14="http://schemas.microsoft.com/office/powerpoint/2010/main" val="26060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40" y="1851670"/>
            <a:ext cx="7435078" cy="2930295"/>
          </a:xfrm>
        </p:spPr>
      </p:pic>
      <p:pic>
        <p:nvPicPr>
          <p:cNvPr id="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75656" y="758798"/>
            <a:ext cx="6719114" cy="720080"/>
            <a:chOff x="827584" y="1491630"/>
            <a:chExt cx="6719114" cy="720080"/>
          </a:xfrm>
        </p:grpSpPr>
        <p:sp>
          <p:nvSpPr>
            <p:cNvPr id="10" name="Oval 9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7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2058"/>
            <a:ext cx="7717754" cy="3555916"/>
          </a:xfrm>
        </p:spPr>
      </p:pic>
      <p:sp>
        <p:nvSpPr>
          <p:cNvPr id="6" name="Oval 5"/>
          <p:cNvSpPr/>
          <p:nvPr/>
        </p:nvSpPr>
        <p:spPr>
          <a:xfrm>
            <a:off x="3779912" y="2211710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2058"/>
            <a:ext cx="7717754" cy="3555916"/>
          </a:xfrm>
        </p:spPr>
      </p:pic>
      <p:sp>
        <p:nvSpPr>
          <p:cNvPr id="6" name="Oval 5"/>
          <p:cNvSpPr/>
          <p:nvPr/>
        </p:nvSpPr>
        <p:spPr>
          <a:xfrm>
            <a:off x="3779912" y="2211710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75856" y="2810016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3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85729" y="2786394"/>
            <a:ext cx="432048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362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44</Words>
  <Application>Microsoft Office PowerPoint</Application>
  <PresentationFormat>On-screen Show (16:9)</PresentationFormat>
  <Paragraphs>27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맑은 고딕</vt:lpstr>
      <vt:lpstr>Aharoni</vt:lpstr>
      <vt:lpstr>Arial</vt:lpstr>
      <vt:lpstr>Calibri</vt:lpstr>
      <vt:lpstr>Constantia</vt:lpstr>
      <vt:lpstr>Times New Roman</vt:lpstr>
      <vt:lpstr>Office Theme</vt:lpstr>
      <vt:lpstr>Custom Design</vt:lpstr>
      <vt:lpstr>Khởi động</vt:lpstr>
      <vt:lpstr>PowerPoint Presentation</vt:lpstr>
      <vt:lpstr>PowerPoint Presentation</vt:lpstr>
      <vt:lpstr>PowerPoint Presentation</vt:lpstr>
      <vt:lpstr>PowerPoint Presentation</vt:lpstr>
      <vt:lpstr>Nghỉ giải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Microsoft account</cp:lastModifiedBy>
  <cp:revision>134</cp:revision>
  <dcterms:created xsi:type="dcterms:W3CDTF">2014-04-01T16:27:38Z</dcterms:created>
  <dcterms:modified xsi:type="dcterms:W3CDTF">2022-10-02T08:42:41Z</dcterms:modified>
</cp:coreProperties>
</file>