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16"/>
  </p:notesMasterIdLst>
  <p:sldIdLst>
    <p:sldId id="274" r:id="rId3"/>
    <p:sldId id="273" r:id="rId4"/>
    <p:sldId id="257" r:id="rId5"/>
    <p:sldId id="275" r:id="rId6"/>
    <p:sldId id="259" r:id="rId7"/>
    <p:sldId id="265" r:id="rId8"/>
    <p:sldId id="266" r:id="rId9"/>
    <p:sldId id="260" r:id="rId10"/>
    <p:sldId id="267" r:id="rId11"/>
    <p:sldId id="268" r:id="rId12"/>
    <p:sldId id="269" r:id="rId13"/>
    <p:sldId id="270" r:id="rId14"/>
    <p:sldId id="271" r:id="rId15"/>
  </p:sldIdLst>
  <p:sldSz cx="9144000" cy="5143500" type="screen16x9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33"/>
    <a:srgbClr val="FFFF66"/>
    <a:srgbClr val="66FFFF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792" y="6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8223AE-93AE-47D0-A329-7E9D6C940971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E29E82-352A-4974-AEE8-4E7EC2A256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3318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97685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5354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8249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4409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8716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0912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 Click to edit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95536" y="1131590"/>
            <a:ext cx="8496944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405880" y="1808261"/>
            <a:ext cx="8496944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6943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19672" y="0"/>
            <a:ext cx="7524328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 Click to edit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979712" y="987574"/>
            <a:ext cx="6912768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1990056" y="1664245"/>
            <a:ext cx="6912768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228082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959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1330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4311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8029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7940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5109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2391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</p:sldLayoutIdLst>
  <p:txStyles>
    <p:titleStyle>
      <a:lvl1pPr algn="ctr" defTabSz="914400" rtl="0" eaLnBrk="1" latinLnBrk="1" hangingPunct="1">
        <a:spcBef>
          <a:spcPct val="0"/>
        </a:spcBef>
        <a:buNone/>
        <a:defRPr sz="36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937D59-5EDB-4C39-B697-625748F703B6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239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Khởi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động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Nhạc thiếu nhi vui nhộn cho bé- Tập thể dục buổi sáng">
            <a:hlinkClick r:id="" action="ppaction://media"/>
          </p:cNvPr>
          <p:cNvPicPr>
            <a:picLocks noGrp="1" noChangeAspect="1"/>
          </p:cNvPicPr>
          <p:nvPr>
            <p:ph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91680" y="771889"/>
            <a:ext cx="7045077" cy="3960101"/>
          </a:xfrm>
        </p:spPr>
      </p:pic>
    </p:spTree>
    <p:extLst>
      <p:ext uri="{BB962C8B-B14F-4D97-AF65-F5344CB8AC3E}">
        <p14:creationId xmlns:p14="http://schemas.microsoft.com/office/powerpoint/2010/main" val="2841630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566615"/>
            <a:ext cx="4824536" cy="4010270"/>
          </a:xfrm>
        </p:spPr>
      </p:pic>
      <p:sp>
        <p:nvSpPr>
          <p:cNvPr id="6" name="Rounded Rectangle 5"/>
          <p:cNvSpPr/>
          <p:nvPr/>
        </p:nvSpPr>
        <p:spPr>
          <a:xfrm>
            <a:off x="3635896" y="3324114"/>
            <a:ext cx="1512168" cy="79208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</a:rPr>
              <a:t>6</a:t>
            </a:r>
            <a:endParaRPr lang="en-US" sz="6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096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420" y="619399"/>
            <a:ext cx="4597160" cy="3904702"/>
          </a:xfrm>
        </p:spPr>
      </p:pic>
      <p:sp>
        <p:nvSpPr>
          <p:cNvPr id="6" name="Rounded Rectangle 5"/>
          <p:cNvSpPr/>
          <p:nvPr/>
        </p:nvSpPr>
        <p:spPr>
          <a:xfrm>
            <a:off x="3929604" y="3155949"/>
            <a:ext cx="1440160" cy="79208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b="1" dirty="0" smtClean="0">
                <a:solidFill>
                  <a:srgbClr val="FF0000"/>
                </a:solidFill>
              </a:rPr>
              <a:t>4</a:t>
            </a:r>
            <a:endParaRPr lang="en-US" sz="5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117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483518"/>
            <a:ext cx="4352562" cy="3960439"/>
          </a:xfrm>
        </p:spPr>
      </p:pic>
      <p:sp>
        <p:nvSpPr>
          <p:cNvPr id="6" name="Rounded Rectangle 5"/>
          <p:cNvSpPr/>
          <p:nvPr/>
        </p:nvSpPr>
        <p:spPr>
          <a:xfrm>
            <a:off x="3831957" y="3219822"/>
            <a:ext cx="1368152" cy="86409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b="1" dirty="0" smtClean="0">
                <a:solidFill>
                  <a:srgbClr val="FF0000"/>
                </a:solidFill>
              </a:rPr>
              <a:t>8</a:t>
            </a:r>
            <a:endParaRPr lang="en-US" sz="5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3573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22803"/>
            <a:ext cx="5184576" cy="4625893"/>
          </a:xfrm>
        </p:spPr>
      </p:pic>
      <p:sp>
        <p:nvSpPr>
          <p:cNvPr id="6" name="Rounded Rectangle 5"/>
          <p:cNvSpPr/>
          <p:nvPr/>
        </p:nvSpPr>
        <p:spPr>
          <a:xfrm>
            <a:off x="3563888" y="3191155"/>
            <a:ext cx="1656184" cy="100811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</a:rPr>
              <a:t>9</a:t>
            </a:r>
            <a:endParaRPr lang="en-US" sz="8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809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7584" y="999768"/>
            <a:ext cx="18722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bg1"/>
                </a:solidFill>
              </a:rPr>
              <a:t>Bài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smtClean="0">
                <a:solidFill>
                  <a:schemeClr val="bg1"/>
                </a:solidFill>
              </a:rPr>
              <a:t>5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6508" y="2211710"/>
            <a:ext cx="3376756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ea typeface="맑은 고딕" pitchFamily="50" charset="-127"/>
                <a:cs typeface="Arial" pitchFamily="34" charset="0"/>
              </a:rPr>
              <a:t>MẤY VÀ MẤY</a:t>
            </a:r>
            <a:endParaRPr lang="en-US" altLang="ko-KR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  <a:ea typeface="맑은 고딕" pitchFamily="50" charset="-127"/>
              <a:cs typeface="Arial" pitchFamily="34" charset="0"/>
            </a:endParaRPr>
          </a:p>
          <a:p>
            <a:pPr algn="ctr"/>
            <a:r>
              <a:rPr lang="en-US" altLang="ko-K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ea typeface="맑은 고딕" pitchFamily="50" charset="-127"/>
                <a:cs typeface="Arial" pitchFamily="34" charset="0"/>
              </a:rPr>
              <a:t>(</a:t>
            </a:r>
            <a:r>
              <a:rPr lang="en-US" altLang="ko-KR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ea typeface="맑은 고딕" pitchFamily="50" charset="-127"/>
                <a:cs typeface="Arial" pitchFamily="34" charset="0"/>
              </a:rPr>
              <a:t>Tiết</a:t>
            </a:r>
            <a:r>
              <a:rPr lang="en-US" altLang="ko-K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ea typeface="맑은 고딕" pitchFamily="50" charset="-127"/>
                <a:cs typeface="Arial" pitchFamily="34" charset="0"/>
              </a:rPr>
              <a:t> </a:t>
            </a:r>
            <a:r>
              <a:rPr lang="en-US" altLang="ko-K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ea typeface="맑은 고딕" pitchFamily="50" charset="-127"/>
                <a:cs typeface="Arial" pitchFamily="34" charset="0"/>
              </a:rPr>
              <a:t>1)</a:t>
            </a:r>
            <a:endParaRPr lang="en-US" altLang="ko-KR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  <a:ea typeface="맑은 고딕" pitchFamily="50" charset="-127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6351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Administrator\Desktop\GA ĐT TOAN\logo kham ph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"/>
            <a:ext cx="2417207" cy="973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395536" y="1096065"/>
            <a:ext cx="4344006" cy="2476846"/>
            <a:chOff x="395536" y="1096065"/>
            <a:chExt cx="4344006" cy="247684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536" y="1096065"/>
              <a:ext cx="4344006" cy="2476846"/>
            </a:xfrm>
            <a:prstGeom prst="rect">
              <a:avLst/>
            </a:prstGeom>
          </p:spPr>
        </p:pic>
        <p:sp>
          <p:nvSpPr>
            <p:cNvPr id="6" name="Oval 5"/>
            <p:cNvSpPr/>
            <p:nvPr/>
          </p:nvSpPr>
          <p:spPr>
            <a:xfrm>
              <a:off x="3123799" y="2629090"/>
              <a:ext cx="792088" cy="86409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499182" y="3711381"/>
            <a:ext cx="6480720" cy="951970"/>
            <a:chOff x="971600" y="3453305"/>
            <a:chExt cx="6480720" cy="95197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1600" y="3453305"/>
              <a:ext cx="6480720" cy="951970"/>
            </a:xfrm>
            <a:prstGeom prst="rect">
              <a:avLst/>
            </a:prstGeom>
          </p:spPr>
        </p:pic>
        <p:sp>
          <p:nvSpPr>
            <p:cNvPr id="9" name="Right Arrow 8"/>
            <p:cNvSpPr/>
            <p:nvPr/>
          </p:nvSpPr>
          <p:spPr>
            <a:xfrm>
              <a:off x="992579" y="3713266"/>
              <a:ext cx="432048" cy="43204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739542" y="1146055"/>
            <a:ext cx="4220509" cy="2451416"/>
            <a:chOff x="5220072" y="1108780"/>
            <a:chExt cx="4220509" cy="245141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0072" y="1108780"/>
              <a:ext cx="4220509" cy="2451416"/>
            </a:xfrm>
            <a:prstGeom prst="rect">
              <a:avLst/>
            </a:prstGeom>
          </p:spPr>
        </p:pic>
        <p:sp>
          <p:nvSpPr>
            <p:cNvPr id="21" name="Oval 20"/>
            <p:cNvSpPr/>
            <p:nvPr/>
          </p:nvSpPr>
          <p:spPr>
            <a:xfrm>
              <a:off x="6516216" y="2629090"/>
              <a:ext cx="648072" cy="86409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Oval 16"/>
          <p:cNvSpPr/>
          <p:nvPr/>
        </p:nvSpPr>
        <p:spPr>
          <a:xfrm>
            <a:off x="3062643" y="2578786"/>
            <a:ext cx="914400" cy="9144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 smtClean="0">
                <a:solidFill>
                  <a:srgbClr val="FF0000"/>
                </a:solidFill>
              </a:rPr>
              <a:t>3</a:t>
            </a:r>
            <a:endParaRPr lang="en-US" sz="5000" b="1" dirty="0">
              <a:solidFill>
                <a:srgbClr val="FF0000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6035686" y="2677403"/>
            <a:ext cx="648072" cy="86409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 smtClean="0">
                <a:solidFill>
                  <a:srgbClr val="FF0000"/>
                </a:solidFill>
              </a:rPr>
              <a:t>2</a:t>
            </a:r>
            <a:endParaRPr lang="en-US" sz="5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0594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giải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Bài hát thiếu nhi cho bé - Bé tập đếm">
            <a:hlinkClick r:id="" action="ppaction://media"/>
          </p:cNvPr>
          <p:cNvPicPr>
            <a:picLocks noGrp="1" noChangeAspect="1"/>
          </p:cNvPicPr>
          <p:nvPr>
            <p:ph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19672" y="884466"/>
            <a:ext cx="7056784" cy="3966682"/>
          </a:xfrm>
        </p:spPr>
      </p:pic>
    </p:spTree>
    <p:extLst>
      <p:ext uri="{BB962C8B-B14F-4D97-AF65-F5344CB8AC3E}">
        <p14:creationId xmlns:p14="http://schemas.microsoft.com/office/powerpoint/2010/main" val="4265973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-16320"/>
            <a:ext cx="2411760" cy="1118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445174" y="555526"/>
            <a:ext cx="6719114" cy="720080"/>
            <a:chOff x="827584" y="1491630"/>
            <a:chExt cx="6719114" cy="720080"/>
          </a:xfrm>
        </p:grpSpPr>
        <p:sp>
          <p:nvSpPr>
            <p:cNvPr id="11" name="Oval 10"/>
            <p:cNvSpPr/>
            <p:nvPr/>
          </p:nvSpPr>
          <p:spPr>
            <a:xfrm>
              <a:off x="827584" y="1491630"/>
              <a:ext cx="720080" cy="720080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>
                  <a:solidFill>
                    <a:schemeClr val="bg1"/>
                  </a:solidFill>
                  <a:latin typeface="Aharoni" pitchFamily="2" charset="-79"/>
                  <a:cs typeface="Aharoni" pitchFamily="2" charset="-79"/>
                </a:rPr>
                <a:t>1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511661" y="1606029"/>
              <a:ext cx="60350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smtClean="0">
                  <a:latin typeface="Times New Roman" pitchFamily="18" charset="0"/>
                  <a:cs typeface="Times New Roman" pitchFamily="18" charset="0"/>
                </a:rPr>
                <a:t>SỐ ?</a:t>
              </a:r>
              <a:endParaRPr 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5646"/>
            <a:ext cx="9144000" cy="2167349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971600" y="2005449"/>
            <a:ext cx="720080" cy="648072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 smtClean="0">
                <a:solidFill>
                  <a:schemeClr val="tx1"/>
                </a:solidFill>
              </a:rPr>
              <a:t>2</a:t>
            </a:r>
            <a:endParaRPr lang="en-US" sz="3500" b="1" dirty="0">
              <a:solidFill>
                <a:schemeClr val="tx1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740352" y="2005449"/>
            <a:ext cx="720080" cy="648072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2267744" y="3003798"/>
            <a:ext cx="720080" cy="648072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 smtClean="0">
                <a:solidFill>
                  <a:schemeClr val="tx1"/>
                </a:solidFill>
              </a:rPr>
              <a:t>2</a:t>
            </a:r>
            <a:endParaRPr lang="en-US" sz="3500" b="1" dirty="0">
              <a:solidFill>
                <a:schemeClr val="tx1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4146769" y="3003798"/>
            <a:ext cx="720080" cy="648072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228184" y="2999390"/>
            <a:ext cx="648072" cy="648072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rgbClr val="FF0000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979107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91630"/>
            <a:ext cx="8566685" cy="2028951"/>
          </a:xfrm>
        </p:spPr>
      </p:pic>
      <p:sp>
        <p:nvSpPr>
          <p:cNvPr id="9" name="Rounded Rectangle 8"/>
          <p:cNvSpPr/>
          <p:nvPr/>
        </p:nvSpPr>
        <p:spPr>
          <a:xfrm>
            <a:off x="1115616" y="1779662"/>
            <a:ext cx="648072" cy="576064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 smtClean="0">
                <a:solidFill>
                  <a:schemeClr val="tx1"/>
                </a:solidFill>
              </a:rPr>
              <a:t>3</a:t>
            </a:r>
            <a:endParaRPr lang="en-US" sz="3500" b="1" dirty="0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7668344" y="1779662"/>
            <a:ext cx="648072" cy="576064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2483768" y="2859782"/>
            <a:ext cx="648072" cy="576064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 smtClean="0">
                <a:solidFill>
                  <a:schemeClr val="tx1"/>
                </a:solidFill>
              </a:rPr>
              <a:t>3</a:t>
            </a:r>
            <a:endParaRPr lang="en-US" sz="3500" b="1" dirty="0">
              <a:solidFill>
                <a:schemeClr val="tx1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210826" y="2859782"/>
            <a:ext cx="648072" cy="576064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6156176" y="2856689"/>
            <a:ext cx="576064" cy="576064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rgbClr val="FF0000"/>
                </a:solidFill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860229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203598"/>
            <a:ext cx="8497888" cy="2597801"/>
          </a:xfrm>
        </p:spPr>
      </p:pic>
      <p:sp>
        <p:nvSpPr>
          <p:cNvPr id="6" name="Rounded Rectangle 5"/>
          <p:cNvSpPr/>
          <p:nvPr/>
        </p:nvSpPr>
        <p:spPr>
          <a:xfrm>
            <a:off x="1115616" y="1635646"/>
            <a:ext cx="648072" cy="648072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</a:rPr>
              <a:t>5</a:t>
            </a: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7524328" y="1635646"/>
            <a:ext cx="648072" cy="648072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2339752" y="2859782"/>
            <a:ext cx="648072" cy="648072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</a:rPr>
              <a:t>5</a:t>
            </a: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067944" y="2859782"/>
            <a:ext cx="648072" cy="648072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012160" y="2838163"/>
            <a:ext cx="576064" cy="648072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788759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-16320"/>
            <a:ext cx="2411760" cy="1118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1387561" y="183059"/>
            <a:ext cx="6879216" cy="786633"/>
            <a:chOff x="827584" y="1491630"/>
            <a:chExt cx="6879216" cy="786633"/>
          </a:xfrm>
        </p:grpSpPr>
        <p:sp>
          <p:nvSpPr>
            <p:cNvPr id="11" name="Oval 10"/>
            <p:cNvSpPr/>
            <p:nvPr/>
          </p:nvSpPr>
          <p:spPr>
            <a:xfrm>
              <a:off x="827584" y="1491630"/>
              <a:ext cx="720080" cy="720080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dirty="0">
                  <a:solidFill>
                    <a:schemeClr val="bg1"/>
                  </a:solidFill>
                  <a:latin typeface="Aharoni" pitchFamily="2" charset="-79"/>
                  <a:cs typeface="Aharoni" pitchFamily="2" charset="-79"/>
                </a:rPr>
                <a:t>2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671763" y="1631932"/>
              <a:ext cx="603503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smtClean="0">
                  <a:latin typeface="Times New Roman" pitchFamily="18" charset="0"/>
                  <a:cs typeface="Times New Roman" pitchFamily="18" charset="0"/>
                </a:rPr>
                <a:t>SỐ ?</a:t>
              </a:r>
              <a:endParaRPr lang="en-US" sz="28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091169"/>
            <a:ext cx="4439270" cy="377242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619672" y="2067694"/>
            <a:ext cx="122413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MẪU</a:t>
            </a:r>
            <a:endParaRPr lang="en-US" sz="35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9028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735546"/>
            <a:ext cx="4701490" cy="3672408"/>
          </a:xfrm>
        </p:spPr>
      </p:pic>
      <p:sp>
        <p:nvSpPr>
          <p:cNvPr id="6" name="Rounded Rectangle 5"/>
          <p:cNvSpPr/>
          <p:nvPr/>
        </p:nvSpPr>
        <p:spPr>
          <a:xfrm>
            <a:off x="3635896" y="3111810"/>
            <a:ext cx="1656184" cy="86409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</a:rPr>
              <a:t>5</a:t>
            </a:r>
            <a:endParaRPr lang="en-US" sz="6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402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1274</TotalTime>
  <Words>45</Words>
  <Application>Microsoft Office PowerPoint</Application>
  <PresentationFormat>On-screen Show (16:9)</PresentationFormat>
  <Paragraphs>32</Paragraphs>
  <Slides>13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맑은 고딕</vt:lpstr>
      <vt:lpstr>Aharoni</vt:lpstr>
      <vt:lpstr>Arial</vt:lpstr>
      <vt:lpstr>Calibri</vt:lpstr>
      <vt:lpstr>Constantia</vt:lpstr>
      <vt:lpstr>Times New Roman</vt:lpstr>
      <vt:lpstr>Office Theme</vt:lpstr>
      <vt:lpstr>Custom Design</vt:lpstr>
      <vt:lpstr>Khởi động</vt:lpstr>
      <vt:lpstr>PowerPoint Presentation</vt:lpstr>
      <vt:lpstr>PowerPoint Presentation</vt:lpstr>
      <vt:lpstr>Nghỉ giải lao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 Corporation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Registered User</dc:creator>
  <cp:lastModifiedBy>Microsoft account</cp:lastModifiedBy>
  <cp:revision>128</cp:revision>
  <dcterms:created xsi:type="dcterms:W3CDTF">2014-04-01T16:27:38Z</dcterms:created>
  <dcterms:modified xsi:type="dcterms:W3CDTF">2022-10-02T08:40:11Z</dcterms:modified>
</cp:coreProperties>
</file>