
<file path=[Content_Types].xml><?xml version="1.0" encoding="utf-8"?>
<Types xmlns="http://schemas.openxmlformats.org/package/2006/content-types">
  <Default Extension="mp3" ContentType="audio/m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76" r:id="rId2"/>
    <p:sldMasterId id="2147483801" r:id="rId3"/>
  </p:sldMasterIdLst>
  <p:notesMasterIdLst>
    <p:notesMasterId r:id="rId10"/>
  </p:notesMasterIdLst>
  <p:sldIdLst>
    <p:sldId id="294" r:id="rId4"/>
    <p:sldId id="266" r:id="rId5"/>
    <p:sldId id="269" r:id="rId6"/>
    <p:sldId id="292" r:id="rId7"/>
    <p:sldId id="293" r:id="rId8"/>
    <p:sldId id="271" r:id="rId9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20" y="6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44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5.27508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2-09-21T03:30:56.8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6892 7632 0</inkml:trace>
  <inkml:trace contextRef="#ctx0" brushRef="#br0" timeOffset="5164.5711">14781 5182 0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49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7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12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313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447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696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50414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90985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075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441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42A54C80-263E-416B-A8E0-580EDEADCBDC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7622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4948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7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9570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113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11084"/>
            <a:ext cx="1971675" cy="43180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11083"/>
            <a:ext cx="5800725" cy="4318067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0032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93535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7972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515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315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159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35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4708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53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033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4137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71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06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0737"/>
            <a:ext cx="9144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902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660" r:id="rId13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EFDCC-7BD0-4E70-89DE-1B8CDDB1CD0A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7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emf"/><Relationship Id="rId5" Type="http://schemas.openxmlformats.org/officeDocument/2006/relationships/customXml" Target="../ink/ink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08194678-FC60-4468-89C6-C3339EB07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275606"/>
            <a:ext cx="892899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BÀI </a:t>
            </a:r>
            <a:r>
              <a:rPr lang="en-US" altLang="ko-KR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3</a:t>
            </a:r>
            <a:endParaRPr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맑은 고딕" pitchFamily="50" charset="-127"/>
              <a:cs typeface="Arial" pitchFamily="34" charset="0"/>
            </a:endParaRPr>
          </a:p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NHIỀU HƠN, ÍT HƠN</a:t>
            </a:r>
            <a:r>
              <a:rPr lang="en-US" altLang="ko-KR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, </a:t>
            </a:r>
            <a:endParaRPr lang="en-US" altLang="ko-KR" sz="4000" b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맑은 고딕" pitchFamily="50" charset="-127"/>
              <a:cs typeface="Arial" pitchFamily="34" charset="0"/>
            </a:endParaRPr>
          </a:p>
          <a:p>
            <a:pPr algn="ctr"/>
            <a:r>
              <a:rPr lang="en-US" altLang="ko-KR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BẰNG NHAU (tiết 2) 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2" name="V (mp3cut.net)">
            <a:hlinkClick r:id="" action="ppaction://media"/>
            <a:extLst>
              <a:ext uri="{FF2B5EF4-FFF2-40B4-BE49-F238E27FC236}">
                <a16:creationId xmlns:a16="http://schemas.microsoft.com/office/drawing/2014/main" id="{24A88386-5E51-453B-9BFE-889C219E2B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84368" y="4515966"/>
            <a:ext cx="487363" cy="4873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07904" y="339502"/>
            <a:ext cx="2819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 1</a:t>
            </a:r>
            <a:endParaRPr lang="vi-VN" sz="40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69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9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2A666E-B376-4D04-AE5D-27D3545896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6" r="18301"/>
          <a:stretch/>
        </p:blipFill>
        <p:spPr>
          <a:xfrm>
            <a:off x="2483768" y="136529"/>
            <a:ext cx="3600399" cy="32918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6EC8286-E497-47B1-A2A8-B546DBFFC2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623" b="6541"/>
          <a:stretch/>
        </p:blipFill>
        <p:spPr>
          <a:xfrm>
            <a:off x="1598307" y="3461101"/>
            <a:ext cx="5947385" cy="139301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FF101802-DB28-4469-B345-1DAECE6D409C}"/>
              </a:ext>
            </a:extLst>
          </p:cNvPr>
          <p:cNvSpPr/>
          <p:nvPr/>
        </p:nvSpPr>
        <p:spPr>
          <a:xfrm>
            <a:off x="1598307" y="4299942"/>
            <a:ext cx="576064" cy="6292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8633C1-9495-4071-BAA0-797D1C844363}"/>
              </a:ext>
            </a:extLst>
          </p:cNvPr>
          <p:cNvSpPr txBox="1"/>
          <p:nvPr/>
        </p:nvSpPr>
        <p:spPr>
          <a:xfrm>
            <a:off x="735210" y="38966"/>
            <a:ext cx="2489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nào đúng?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07504" y="20777"/>
            <a:ext cx="576064" cy="5760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3995936" y="59895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4848586" y="1134582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4795326" y="2051843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4067943" y="2427734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 flipH="1">
            <a:off x="3316052" y="2067694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 flipH="1">
            <a:off x="3224213" y="1320779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8" name="TextBox 17"/>
          <p:cNvSpPr txBox="1"/>
          <p:nvPr/>
        </p:nvSpPr>
        <p:spPr>
          <a:xfrm flipH="1">
            <a:off x="4180682" y="116277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4598276" y="1422343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 flipH="1">
            <a:off x="4382927" y="1976787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 flipH="1">
            <a:off x="3779912" y="191930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3676093" y="1280729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2481120" y="1865520"/>
              <a:ext cx="2840400" cy="882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71760" y="1856160"/>
                <a:ext cx="2859120" cy="90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461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/>
      <p:bldP spid="11" grpId="0"/>
      <p:bldP spid="12" grpId="0"/>
      <p:bldP spid="13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B0593B-556F-42C6-9135-236005C760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9" t="7251" r="8291"/>
          <a:stretch/>
        </p:blipFill>
        <p:spPr>
          <a:xfrm>
            <a:off x="-180528" y="730051"/>
            <a:ext cx="9324528" cy="31171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36920D-3BC0-4A22-9E6D-A5712ED08DA1}"/>
              </a:ext>
            </a:extLst>
          </p:cNvPr>
          <p:cNvSpPr txBox="1"/>
          <p:nvPr/>
        </p:nvSpPr>
        <p:spPr>
          <a:xfrm>
            <a:off x="1004869" y="3974721"/>
            <a:ext cx="6825864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nấm nhiều hơn.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8633C1-9495-4071-BAA0-797D1C844363}"/>
              </a:ext>
            </a:extLst>
          </p:cNvPr>
          <p:cNvSpPr txBox="1"/>
          <p:nvPr/>
        </p:nvSpPr>
        <p:spPr>
          <a:xfrm>
            <a:off x="735210" y="38966"/>
            <a:ext cx="7365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nấm nhiều hơn hay số nhím nhiều hơn?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07504" y="20777"/>
            <a:ext cx="576064" cy="5760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70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13A22D-279B-4D08-AD98-DAB747E20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8" y="0"/>
            <a:ext cx="645204" cy="60445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BB11C5B-5C76-49BD-9998-EE9C2A50E063}"/>
              </a:ext>
            </a:extLst>
          </p:cNvPr>
          <p:cNvSpPr txBox="1"/>
          <p:nvPr/>
        </p:nvSpPr>
        <p:spPr>
          <a:xfrm>
            <a:off x="1240026" y="873916"/>
            <a:ext cx="6570232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 latinLnBrk="0"/>
            <a:r>
              <a:rPr lang="en-US" sz="337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375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375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cà rốt bằng số bắp cải</a:t>
            </a:r>
            <a:endParaRPr lang="en-US" sz="3375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0AEA047-89A9-447F-BBED-D36560132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555" y="1481722"/>
            <a:ext cx="5287174" cy="191303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291E0CD-7F06-4FC8-BB16-45D3BAC13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802" y="3735283"/>
            <a:ext cx="1751739" cy="70200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7356D21-F47D-4061-84BD-24DEBBC442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0072" y="3738689"/>
            <a:ext cx="2224118" cy="741373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8A2AB811-E291-4BF1-AF6C-FB74F3B71AC6}"/>
              </a:ext>
            </a:extLst>
          </p:cNvPr>
          <p:cNvSpPr/>
          <p:nvPr/>
        </p:nvSpPr>
        <p:spPr>
          <a:xfrm>
            <a:off x="671532" y="3852497"/>
            <a:ext cx="634986" cy="5799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latinLnBrk="0"/>
            <a:endParaRPr lang="en-US" sz="135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8633C1-9495-4071-BAA0-797D1C844363}"/>
              </a:ext>
            </a:extLst>
          </p:cNvPr>
          <p:cNvSpPr txBox="1"/>
          <p:nvPr/>
        </p:nvSpPr>
        <p:spPr>
          <a:xfrm>
            <a:off x="735210" y="38966"/>
            <a:ext cx="3404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8633C1-9495-4071-BAA0-797D1C844363}"/>
              </a:ext>
            </a:extLst>
          </p:cNvPr>
          <p:cNvSpPr txBox="1"/>
          <p:nvPr/>
        </p:nvSpPr>
        <p:spPr>
          <a:xfrm>
            <a:off x="26328" y="524836"/>
            <a:ext cx="3404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thêm cà rốt để: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658584" y="2157787"/>
            <a:ext cx="185224" cy="496407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923928" y="2093428"/>
            <a:ext cx="144016" cy="560766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499992" y="1980842"/>
            <a:ext cx="2944198" cy="16710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01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9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3D09BF-97E2-4D02-B85C-C00E0E834165}"/>
              </a:ext>
            </a:extLst>
          </p:cNvPr>
          <p:cNvSpPr txBox="1"/>
          <p:nvPr/>
        </p:nvSpPr>
        <p:spPr>
          <a:xfrm>
            <a:off x="35384" y="87375"/>
            <a:ext cx="8159261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 latinLnBrk="0"/>
            <a:r>
              <a:rPr lang="en-US" sz="37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75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75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cà rốt nhiều hơn số bắp cải</a:t>
            </a:r>
            <a:endParaRPr lang="en-US" sz="37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A70D2F-EFF3-4407-B5EE-4855F9495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915250"/>
            <a:ext cx="8136904" cy="25205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B29B9F-92DC-4667-B9C2-C95AF7A47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719191"/>
            <a:ext cx="1560670" cy="8968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06614C-0CEF-4D80-B9F1-5B9CE6F77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3735173"/>
            <a:ext cx="1800773" cy="89685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4B07F91-ED31-41F8-A8B0-EE39BCC75A4A}"/>
              </a:ext>
            </a:extLst>
          </p:cNvPr>
          <p:cNvSpPr/>
          <p:nvPr/>
        </p:nvSpPr>
        <p:spPr>
          <a:xfrm>
            <a:off x="5436096" y="3893634"/>
            <a:ext cx="634986" cy="5799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latinLnBrk="0"/>
            <a:endParaRPr lang="en-US" sz="135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619672" y="1845224"/>
            <a:ext cx="185224" cy="496407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635896" y="1822366"/>
            <a:ext cx="144016" cy="560766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6624514" y="1934114"/>
            <a:ext cx="1979934" cy="15017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436096" y="1895165"/>
            <a:ext cx="144016" cy="560766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43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ED3A19-2151-4A2D-A836-1DD2E1637B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494"/>
            <a:ext cx="9144000" cy="30243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5A6CE8-8B8D-4C2D-8FBA-6B03FF44FA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3291830"/>
            <a:ext cx="6473771" cy="1454696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23B1CDAB-904E-4A47-9BDE-24BB895173F0}"/>
              </a:ext>
            </a:extLst>
          </p:cNvPr>
          <p:cNvSpPr/>
          <p:nvPr/>
        </p:nvSpPr>
        <p:spPr>
          <a:xfrm>
            <a:off x="1170983" y="3330223"/>
            <a:ext cx="479227" cy="4616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latinLnBrk="0"/>
            <a:endParaRPr lang="en-US" sz="135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8633C1-9495-4071-BAA0-797D1C844363}"/>
              </a:ext>
            </a:extLst>
          </p:cNvPr>
          <p:cNvSpPr txBox="1"/>
          <p:nvPr/>
        </p:nvSpPr>
        <p:spPr>
          <a:xfrm>
            <a:off x="735210" y="38966"/>
            <a:ext cx="7365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nào đúng?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07504" y="20777"/>
            <a:ext cx="576064" cy="5760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3B1CDAB-904E-4A47-9BDE-24BB895173F0}"/>
              </a:ext>
            </a:extLst>
          </p:cNvPr>
          <p:cNvSpPr/>
          <p:nvPr/>
        </p:nvSpPr>
        <p:spPr>
          <a:xfrm>
            <a:off x="5047772" y="1203598"/>
            <a:ext cx="2685631" cy="158417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latinLnBrk="0"/>
            <a:endParaRPr lang="en-US" sz="135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3B1CDAB-904E-4A47-9BDE-24BB895173F0}"/>
              </a:ext>
            </a:extLst>
          </p:cNvPr>
          <p:cNvSpPr/>
          <p:nvPr/>
        </p:nvSpPr>
        <p:spPr>
          <a:xfrm>
            <a:off x="0" y="1392884"/>
            <a:ext cx="3832558" cy="168292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latinLnBrk="0"/>
            <a:endParaRPr lang="en-US" sz="135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3B1CDAB-904E-4A47-9BDE-24BB895173F0}"/>
              </a:ext>
            </a:extLst>
          </p:cNvPr>
          <p:cNvSpPr/>
          <p:nvPr/>
        </p:nvSpPr>
        <p:spPr>
          <a:xfrm>
            <a:off x="594919" y="419229"/>
            <a:ext cx="1152128" cy="95445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latinLnBrk="0"/>
            <a:endParaRPr lang="en-US" sz="135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3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9" grpId="0" animBg="1"/>
      <p:bldP spid="21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86</Words>
  <Application>Microsoft Office PowerPoint</Application>
  <PresentationFormat>On-screen Show (16:9)</PresentationFormat>
  <Paragraphs>29</Paragraphs>
  <Slides>6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맑은 고딕</vt:lpstr>
      <vt:lpstr>Arial</vt:lpstr>
      <vt:lpstr>Calibri</vt:lpstr>
      <vt:lpstr>Calibri Light</vt:lpstr>
      <vt:lpstr>Constantia</vt:lpstr>
      <vt:lpstr>Times New Roman</vt:lpstr>
      <vt:lpstr>Custom Design</vt:lpstr>
      <vt:lpstr>Retrospect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ADMIN</cp:lastModifiedBy>
  <cp:revision>148</cp:revision>
  <dcterms:created xsi:type="dcterms:W3CDTF">2014-04-01T16:27:38Z</dcterms:created>
  <dcterms:modified xsi:type="dcterms:W3CDTF">2022-09-21T03:43:21Z</dcterms:modified>
</cp:coreProperties>
</file>