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3" r:id="rId2"/>
    <p:sldMasterId id="2147483692" r:id="rId3"/>
  </p:sldMasterIdLst>
  <p:notesMasterIdLst>
    <p:notesMasterId r:id="rId9"/>
  </p:notesMasterIdLst>
  <p:sldIdLst>
    <p:sldId id="265" r:id="rId4"/>
    <p:sldId id="257" r:id="rId5"/>
    <p:sldId id="285" r:id="rId6"/>
    <p:sldId id="266" r:id="rId7"/>
    <p:sldId id="268" r:id="rId8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FF66"/>
    <a:srgbClr val="66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28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3AE-93AE-47D0-A329-7E9D6C940971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9E82-352A-4974-AEE8-4E7EC2A25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3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EC4E56-BD44-4A9D-9FF6-6D0AE4E664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3067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337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88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2722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9301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5170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129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9645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45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3236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4023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3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10458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8923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02865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8704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2893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0523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23554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4202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3921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2170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743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297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9132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225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4461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0278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1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62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539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1" r:id="rId17"/>
    <p:sldLayoutId id="2147483660" r:id="rId18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EFDCC-7BD0-4E70-89DE-1B8CDDB1CD0A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08194678-FC60-4468-89C6-C3339EB07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1275606"/>
            <a:ext cx="892899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맑은 고딕" pitchFamily="50" charset="-127"/>
                <a:cs typeface="Arial" pitchFamily="34" charset="0"/>
              </a:rPr>
              <a:t>BÀI </a:t>
            </a:r>
            <a:r>
              <a:rPr lang="en-US" altLang="ko-KR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맑은 고딕" pitchFamily="50" charset="-127"/>
                <a:cs typeface="Arial" pitchFamily="34" charset="0"/>
              </a:rPr>
              <a:t>3</a:t>
            </a:r>
            <a:endParaRPr lang="en-US" altLang="ko-K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ea typeface="맑은 고딕" pitchFamily="50" charset="-127"/>
              <a:cs typeface="Arial" pitchFamily="34" charset="0"/>
            </a:endParaRPr>
          </a:p>
          <a:p>
            <a:pPr algn="ctr"/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맑은 고딕" pitchFamily="50" charset="-127"/>
                <a:cs typeface="Arial" pitchFamily="34" charset="0"/>
              </a:rPr>
              <a:t>NHIỀU HƠN, ÍT HƠN</a:t>
            </a:r>
            <a:r>
              <a:rPr lang="en-US" altLang="ko-KR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맑은 고딕" pitchFamily="50" charset="-127"/>
                <a:cs typeface="Arial" pitchFamily="34" charset="0"/>
              </a:rPr>
              <a:t>, </a:t>
            </a:r>
            <a:endParaRPr lang="en-US" altLang="ko-KR" sz="4000" b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ea typeface="맑은 고딕" pitchFamily="50" charset="-127"/>
              <a:cs typeface="Arial" pitchFamily="34" charset="0"/>
            </a:endParaRPr>
          </a:p>
          <a:p>
            <a:pPr algn="ctr"/>
            <a:r>
              <a:rPr lang="en-US" altLang="ko-KR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맑은 고딕" pitchFamily="50" charset="-127"/>
                <a:cs typeface="Arial" pitchFamily="34" charset="0"/>
              </a:rPr>
              <a:t>BẰNG NHAU (tiết 1)</a:t>
            </a:r>
            <a:endParaRPr lang="en-US" altLang="ko-K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2" name="V (mp3cut.net)">
            <a:hlinkClick r:id="" action="ppaction://media"/>
            <a:extLst>
              <a:ext uri="{FF2B5EF4-FFF2-40B4-BE49-F238E27FC236}">
                <a16:creationId xmlns:a16="http://schemas.microsoft.com/office/drawing/2014/main" id="{24A88386-5E51-453B-9BFE-889C219E2B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84368" y="4515966"/>
            <a:ext cx="487363" cy="4873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07904" y="339502"/>
            <a:ext cx="28194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 1</a:t>
            </a:r>
            <a:endParaRPr lang="vi-VN" sz="400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25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9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"/>
            <a:ext cx="2123728" cy="85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DF2AE2C-F919-420A-88C4-F14D7E3C7F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" t="14895" r="54813" b="9045"/>
          <a:stretch/>
        </p:blipFill>
        <p:spPr>
          <a:xfrm>
            <a:off x="-36512" y="843402"/>
            <a:ext cx="3312368" cy="16561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F998FA-FCC2-4492-BF93-899294A7C8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" r="50880"/>
          <a:stretch/>
        </p:blipFill>
        <p:spPr>
          <a:xfrm>
            <a:off x="1" y="2771009"/>
            <a:ext cx="3995935" cy="23724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FF847DD-BE30-4593-B556-3729686E6E8F}"/>
              </a:ext>
            </a:extLst>
          </p:cNvPr>
          <p:cNvSpPr txBox="1"/>
          <p:nvPr/>
        </p:nvSpPr>
        <p:spPr>
          <a:xfrm>
            <a:off x="3779912" y="1600840"/>
            <a:ext cx="6150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lá 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 hơn 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ếch.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8633C1-9495-4071-BAA0-797D1C844363}"/>
              </a:ext>
            </a:extLst>
          </p:cNvPr>
          <p:cNvSpPr txBox="1"/>
          <p:nvPr/>
        </p:nvSpPr>
        <p:spPr>
          <a:xfrm>
            <a:off x="3779912" y="1124017"/>
            <a:ext cx="8209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ếch 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 hơn 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lá.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C677C7-6167-4C77-9204-5C7AD1ECCE58}"/>
              </a:ext>
            </a:extLst>
          </p:cNvPr>
          <p:cNvSpPr txBox="1"/>
          <p:nvPr/>
        </p:nvSpPr>
        <p:spPr>
          <a:xfrm>
            <a:off x="4211960" y="3352913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thỏ 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số cà rốt.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08ABA8-73BA-47B2-88CD-CCA65A5BF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95" y="37167"/>
            <a:ext cx="1455143" cy="4413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BF2FFE-3E2D-4B1A-9BEC-BC4454E2CA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915" y="46436"/>
            <a:ext cx="547813" cy="5247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C96AC2-E477-4765-9061-EB38C8BD32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08" y="640223"/>
            <a:ext cx="9144000" cy="473983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98633C1-9495-4071-BAA0-797D1C844363}"/>
              </a:ext>
            </a:extLst>
          </p:cNvPr>
          <p:cNvSpPr txBox="1"/>
          <p:nvPr/>
        </p:nvSpPr>
        <p:spPr>
          <a:xfrm>
            <a:off x="2155005" y="77977"/>
            <a:ext cx="6865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bướm nhiều hơn hay số hoa nhiều hơn?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331640" y="2283718"/>
            <a:ext cx="360040" cy="504056"/>
          </a:xfrm>
          <a:prstGeom prst="straightConnector1">
            <a:avLst/>
          </a:prstGeom>
          <a:ln w="2857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843300" y="2353285"/>
            <a:ext cx="432556" cy="578505"/>
          </a:xfrm>
          <a:prstGeom prst="straightConnector1">
            <a:avLst/>
          </a:prstGeom>
          <a:ln w="2857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354960" y="2141110"/>
            <a:ext cx="433064" cy="574656"/>
          </a:xfrm>
          <a:prstGeom prst="straightConnector1">
            <a:avLst/>
          </a:prstGeom>
          <a:ln w="2857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052410" y="2271407"/>
            <a:ext cx="391798" cy="732391"/>
          </a:xfrm>
          <a:prstGeom prst="straightConnector1">
            <a:avLst/>
          </a:prstGeom>
          <a:ln w="2857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6651771" y="640222"/>
            <a:ext cx="2184638" cy="19258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2216741" y="530644"/>
            <a:ext cx="1280144" cy="89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5895687" y="539642"/>
            <a:ext cx="908561" cy="12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98633C1-9495-4071-BAA0-797D1C844363}"/>
              </a:ext>
            </a:extLst>
          </p:cNvPr>
          <p:cNvSpPr txBox="1"/>
          <p:nvPr/>
        </p:nvSpPr>
        <p:spPr>
          <a:xfrm>
            <a:off x="1575915" y="2420429"/>
            <a:ext cx="5297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38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04ADB05-ABF1-4A5D-8838-49BA72D5E6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" t="7844" r="1045" b="7832"/>
          <a:stretch/>
        </p:blipFill>
        <p:spPr>
          <a:xfrm>
            <a:off x="93792" y="439104"/>
            <a:ext cx="8784976" cy="309634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1CAD856-708E-4E84-89CC-2B3D72677F19}"/>
              </a:ext>
            </a:extLst>
          </p:cNvPr>
          <p:cNvSpPr txBox="1"/>
          <p:nvPr/>
        </p:nvSpPr>
        <p:spPr>
          <a:xfrm>
            <a:off x="1280160" y="3790387"/>
            <a:ext cx="65098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defTabSz="342900" latinLnBrk="0">
              <a:buFontTx/>
              <a:buAutoNum type="alphaLcPeriod"/>
            </a:pPr>
            <a:r>
              <a:rPr lang="en-US" sz="28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ổ cắm nhiều hơn số đồ vật.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 defTabSz="342900" latinLnBrk="0">
              <a:buFontTx/>
              <a:buAutoNum type="alphaLcPeriod"/>
            </a:pPr>
            <a:r>
              <a:rPr lang="en-US" sz="28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đồ vật nhiều hơn số ổ cắm.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92F9742-C3F9-4310-90C2-7B98DA90936E}"/>
              </a:ext>
            </a:extLst>
          </p:cNvPr>
          <p:cNvSpPr/>
          <p:nvPr/>
        </p:nvSpPr>
        <p:spPr>
          <a:xfrm>
            <a:off x="1280160" y="3790387"/>
            <a:ext cx="506437" cy="53672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latinLnBrk="0"/>
            <a:endParaRPr lang="en-US" sz="135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8633C1-9495-4071-BAA0-797D1C844363}"/>
              </a:ext>
            </a:extLst>
          </p:cNvPr>
          <p:cNvSpPr txBox="1"/>
          <p:nvPr/>
        </p:nvSpPr>
        <p:spPr>
          <a:xfrm>
            <a:off x="735210" y="38966"/>
            <a:ext cx="2489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nào đúng?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07504" y="20777"/>
            <a:ext cx="576064" cy="57606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19186" y="1489047"/>
            <a:ext cx="432048" cy="1296144"/>
          </a:xfrm>
          <a:prstGeom prst="straightConnector1">
            <a:avLst/>
          </a:prstGeom>
          <a:ln w="5715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483768" y="1531644"/>
            <a:ext cx="432048" cy="1296144"/>
          </a:xfrm>
          <a:prstGeom prst="straightConnector1">
            <a:avLst/>
          </a:prstGeom>
          <a:ln w="5715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4788024" y="1513902"/>
            <a:ext cx="432048" cy="1296144"/>
          </a:xfrm>
          <a:prstGeom prst="straightConnector1">
            <a:avLst/>
          </a:prstGeom>
          <a:ln w="5715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6617372" y="1531644"/>
            <a:ext cx="432048" cy="1296144"/>
          </a:xfrm>
          <a:prstGeom prst="straightConnector1">
            <a:avLst/>
          </a:prstGeom>
          <a:ln w="5715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7593555" y="2643384"/>
            <a:ext cx="1463307" cy="10804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61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13A7115-E239-4077-AFAE-A14F990801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8" r="11242"/>
          <a:stretch/>
        </p:blipFill>
        <p:spPr>
          <a:xfrm>
            <a:off x="-7186" y="339503"/>
            <a:ext cx="9151185" cy="36930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F59D83C-B7B5-4DB5-87BB-EDA0BAABAE3F}"/>
              </a:ext>
            </a:extLst>
          </p:cNvPr>
          <p:cNvSpPr txBox="1"/>
          <p:nvPr/>
        </p:nvSpPr>
        <p:spPr>
          <a:xfrm>
            <a:off x="2771800" y="3705539"/>
            <a:ext cx="54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chim nhiều hơn số cá.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chim bằng số cá.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cá ít hơn số mèo.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58B972B-A7EB-482E-8AE8-C9E4B777BC39}"/>
              </a:ext>
            </a:extLst>
          </p:cNvPr>
          <p:cNvSpPr/>
          <p:nvPr/>
        </p:nvSpPr>
        <p:spPr>
          <a:xfrm>
            <a:off x="2771800" y="4127704"/>
            <a:ext cx="438725" cy="4107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8633C1-9495-4071-BAA0-797D1C844363}"/>
              </a:ext>
            </a:extLst>
          </p:cNvPr>
          <p:cNvSpPr txBox="1"/>
          <p:nvPr/>
        </p:nvSpPr>
        <p:spPr>
          <a:xfrm>
            <a:off x="735210" y="38966"/>
            <a:ext cx="2489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nào đúng?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07504" y="20777"/>
            <a:ext cx="576064" cy="57606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 flipH="1">
            <a:off x="971600" y="596841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2771800" y="1634084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467544" y="2355726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5040052" y="1926471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1763687" y="644914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 flipH="1">
            <a:off x="1619672" y="2940501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 flipH="1">
            <a:off x="7692304" y="2523617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 flipH="1">
            <a:off x="7236296" y="596840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2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8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/>
      <p:bldP spid="11" grpId="0"/>
      <p:bldP spid="13" grpId="0"/>
      <p:bldP spid="14" grpId="0"/>
      <p:bldP spid="17" grpId="0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</TotalTime>
  <Words>117</Words>
  <Application>Microsoft Office PowerPoint</Application>
  <PresentationFormat>On-screen Show (16:9)</PresentationFormat>
  <Paragraphs>27</Paragraphs>
  <Slides>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7" baseType="lpstr">
      <vt:lpstr>맑은 고딕</vt:lpstr>
      <vt:lpstr>Arial</vt:lpstr>
      <vt:lpstr>Calibri</vt:lpstr>
      <vt:lpstr>Calibri Light</vt:lpstr>
      <vt:lpstr>Constantia</vt:lpstr>
      <vt:lpstr>HY그래픽M</vt:lpstr>
      <vt:lpstr>Times New Roman</vt:lpstr>
      <vt:lpstr>Trebuchet MS</vt:lpstr>
      <vt:lpstr>Wingdings 3</vt:lpstr>
      <vt:lpstr>Custom Design</vt:lpstr>
      <vt:lpstr>Facet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ADMIN</cp:lastModifiedBy>
  <cp:revision>141</cp:revision>
  <dcterms:created xsi:type="dcterms:W3CDTF">2014-04-01T16:27:38Z</dcterms:created>
  <dcterms:modified xsi:type="dcterms:W3CDTF">2022-09-20T03:19:30Z</dcterms:modified>
</cp:coreProperties>
</file>