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9" r:id="rId2"/>
    <p:sldId id="363" r:id="rId3"/>
    <p:sldId id="335" r:id="rId4"/>
    <p:sldId id="336" r:id="rId5"/>
    <p:sldId id="347" r:id="rId6"/>
    <p:sldId id="339" r:id="rId7"/>
    <p:sldId id="337" r:id="rId8"/>
    <p:sldId id="348" r:id="rId9"/>
    <p:sldId id="340" r:id="rId10"/>
    <p:sldId id="338" r:id="rId11"/>
    <p:sldId id="349" r:id="rId12"/>
    <p:sldId id="341" r:id="rId13"/>
    <p:sldId id="342" r:id="rId14"/>
    <p:sldId id="351" r:id="rId15"/>
    <p:sldId id="283" r:id="rId16"/>
    <p:sldId id="284" r:id="rId17"/>
    <p:sldId id="364" r:id="rId18"/>
    <p:sldId id="287" r:id="rId19"/>
    <p:sldId id="288" r:id="rId20"/>
    <p:sldId id="289" r:id="rId21"/>
    <p:sldId id="290" r:id="rId22"/>
    <p:sldId id="25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9C1D-0EB9-47B3-8423-09F892C2931D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60DE-170C-4E8C-A4AD-1426705C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6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65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5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28.gif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1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12" Type="http://schemas.openxmlformats.org/officeDocument/2006/relationships/image" Target="../media/image2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audio" Target="../media/audio2.wav"/><Relationship Id="rId10" Type="http://schemas.openxmlformats.org/officeDocument/2006/relationships/image" Target="../media/image26.jpe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11" Type="http://schemas.openxmlformats.org/officeDocument/2006/relationships/image" Target="../media/image28.gif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34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8153" y="195383"/>
            <a:ext cx="8287704" cy="4417493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02248" y="2956714"/>
            <a:ext cx="8687027" cy="21295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5994119" y="-85911"/>
            <a:ext cx="2349342" cy="14533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399653" y="2533303"/>
            <a:ext cx="614636" cy="11799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76491" y="239475"/>
            <a:ext cx="1767103" cy="19218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705767" y="640788"/>
            <a:ext cx="785574" cy="137073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331941" y="478353"/>
            <a:ext cx="486706" cy="807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93" y="3202442"/>
            <a:ext cx="1721176" cy="1654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93" y="1747001"/>
            <a:ext cx="1070185" cy="12649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06971" y="206763"/>
            <a:ext cx="567758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7562"/>
            <a:r>
              <a:rPr lang="en-US" sz="171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171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636122" y="1551153"/>
            <a:ext cx="6262835" cy="2876941"/>
          </a:xfrm>
          <a:prstGeom prst="rect">
            <a:avLst/>
          </a:prstGeom>
        </p:spPr>
        <p:txBody>
          <a:bodyPr spcFirstLastPara="1" wrap="none" lIns="58677" tIns="29376" rIns="58677" bIns="2937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781845">
              <a:lnSpc>
                <a:spcPct val="150000"/>
              </a:lnSpc>
            </a:pPr>
            <a:r>
              <a:rPr lang="en-US" sz="11417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781845">
              <a:lnSpc>
                <a:spcPct val="150000"/>
              </a:lnSpc>
            </a:pPr>
            <a:r>
              <a:rPr lang="en-US" sz="11417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364157" y="2986300"/>
            <a:ext cx="6966856" cy="7780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4" tIns="39102" rIns="78204" bIns="39102" anchor="ctr"/>
          <a:lstStyle/>
          <a:p>
            <a:pPr algn="ctr" defTabSz="104259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carrots growing in garde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10200"/>
          <a:stretch/>
        </p:blipFill>
        <p:spPr bwMode="auto">
          <a:xfrm>
            <a:off x="-14287" y="1"/>
            <a:ext cx="9146977" cy="52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429000" y="71031"/>
            <a:ext cx="1943100" cy="500470"/>
          </a:xfrm>
          <a:prstGeom prst="rect">
            <a:avLst/>
          </a:prstGeom>
          <a:solidFill>
            <a:srgbClr val="FFE0B3"/>
          </a:solidFill>
        </p:spPr>
        <p:txBody>
          <a:bodyPr lIns="68544" tIns="34271" rIns="68544" bIns="34271">
            <a:normAutofit fontScale="9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Kids" panose="00000400000000000000" pitchFamily="2" charset="-93"/>
                <a:ea typeface="Kids" panose="00000400000000000000" pitchFamily="2" charset="-93"/>
                <a:cs typeface="Kids" panose="00000400000000000000" pitchFamily="2" charset="-93"/>
              </a:rPr>
              <a:t>CHẶNG 3 </a:t>
            </a:r>
          </a:p>
        </p:txBody>
      </p:sp>
      <p:pic>
        <p:nvPicPr>
          <p:cNvPr id="10" name="Picture 9" descr="cartoon-rabbit-free - Cartoonist For 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006" y="1845057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armer PNG Image - PurePNG | Free transparent CC0 PNG Image Library">
            <a:extLst>
              <a:ext uri="{FF2B5EF4-FFF2-40B4-BE49-F238E27FC236}">
                <a16:creationId xmlns:a16="http://schemas.microsoft.com/office/drawing/2014/main" id="{CD162ACD-5293-430F-979F-B12A82F6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45" y="2806627"/>
            <a:ext cx="2000624" cy="23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bunch of carrots vector | Carrot vegetable, Cartoon,  Cartoon pics">
            <a:extLst>
              <a:ext uri="{FF2B5EF4-FFF2-40B4-BE49-F238E27FC236}">
                <a16:creationId xmlns:a16="http://schemas.microsoft.com/office/drawing/2014/main" id="{68FD0F9C-BF30-478C-AF79-7F1E2A50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907276"/>
            <a:ext cx="1148657" cy="12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209F33-6AAC-4082-82C3-7EF88BEE16E8}"/>
              </a:ext>
            </a:extLst>
          </p:cNvPr>
          <p:cNvGrpSpPr/>
          <p:nvPr/>
        </p:nvGrpSpPr>
        <p:grpSpPr>
          <a:xfrm>
            <a:off x="6051022" y="3835722"/>
            <a:ext cx="1303271" cy="1357261"/>
            <a:chOff x="-2932238" y="3834970"/>
            <a:chExt cx="1547714" cy="15509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939098-1166-4939-82D8-BBEC7664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9888" y="3959507"/>
              <a:ext cx="479780" cy="13831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30EA56-83E4-4313-BF5B-EFE7B9FCE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8810">
              <a:off x="-2480554" y="3977994"/>
              <a:ext cx="479780" cy="138314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B202FF-C8B1-43CB-B601-078E36EC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8064" y="3855177"/>
              <a:ext cx="479780" cy="13831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84B593-F055-4BE2-83BC-545B8881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729">
              <a:off x="-1864304" y="4002795"/>
              <a:ext cx="479780" cy="13831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1DCC03-BAFA-479B-B802-58CBFB9A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6943">
              <a:off x="-2190213" y="3834970"/>
              <a:ext cx="479780" cy="13831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FB0D4C-4C66-4C07-BC0A-0305FC252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2355">
              <a:off x="-2310375" y="3932605"/>
              <a:ext cx="479780" cy="138314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2CBDFAF-8CBE-4C59-9397-476DE4B9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71" y="3493873"/>
            <a:ext cx="1894094" cy="18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2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"/>
          <a:stretch/>
        </p:blipFill>
        <p:spPr>
          <a:xfrm>
            <a:off x="32446" y="0"/>
            <a:ext cx="9109745" cy="5143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48664" y="130908"/>
            <a:ext cx="6498983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256137" y="130905"/>
            <a:ext cx="1807485" cy="152644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91100" y="990600"/>
              <a:ext cx="1517565" cy="580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429"/>
              <a:r>
                <a:rPr lang="en-US" sz="3300" dirty="0">
                  <a:solidFill>
                    <a:prstClr val="white"/>
                  </a:solidFill>
                  <a:latin typeface="UTM Avo" pitchFamily="18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484540" y="285751"/>
            <a:ext cx="4320093" cy="131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429"/>
            <a:r>
              <a:rPr lang="en-US" sz="8550" b="1" dirty="0">
                <a:solidFill>
                  <a:srgbClr val="FFBD45"/>
                </a:solidFill>
                <a:latin typeface="UTM Avo" pitchFamily="18" charset="0"/>
              </a:rPr>
              <a:t>4 - 4 = 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322346" y="-5208354"/>
            <a:ext cx="5342020" cy="2938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256137" y="-6222539"/>
            <a:ext cx="5342020" cy="293883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380" y="3966950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C.   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7380" y="2567537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A.   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01004" y="3966950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D.   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14929" y="2567537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B.   8</a:t>
            </a:r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27731" y="2571752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27731" y="394339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84987" y="258025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92212" y="3917961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200" y="1970622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6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carrots growing in garde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10200"/>
          <a:stretch/>
        </p:blipFill>
        <p:spPr bwMode="auto">
          <a:xfrm>
            <a:off x="-14287" y="1"/>
            <a:ext cx="9146977" cy="52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37508" y="5484293"/>
            <a:ext cx="1363188" cy="1159834"/>
            <a:chOff x="5115837" y="4903394"/>
            <a:chExt cx="1400447" cy="1023755"/>
          </a:xfrm>
        </p:grpSpPr>
        <p:pic>
          <p:nvPicPr>
            <p:cNvPr id="5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70546">
              <a:off x="5115837" y="5049469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8521">
              <a:off x="5278233" y="490339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1060">
              <a:off x="5344091" y="491470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6716">
              <a:off x="5638604" y="5004506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44267">
              <a:off x="5518395" y="490339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cartoon-rabbit-free - Cartoonist For Hi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66" y="1961507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unch of carrots vector | Carrot vegetable, Cartoon,  Cartoon p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907276"/>
            <a:ext cx="1148657" cy="12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rmer PNG Image - PurePNG | Free transparent CC0 PNG Image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2529733"/>
            <a:ext cx="2211345" cy="26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3371850" y="71031"/>
            <a:ext cx="1943100" cy="500470"/>
          </a:xfrm>
          <a:prstGeom prst="rect">
            <a:avLst/>
          </a:prstGeom>
          <a:solidFill>
            <a:srgbClr val="FFE0B3"/>
          </a:solidFill>
        </p:spPr>
        <p:txBody>
          <a:bodyPr lIns="68544" tIns="34271" rIns="68544" bIns="34271">
            <a:normAutofit fontScale="9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Kids" panose="00000400000000000000" pitchFamily="2" charset="-93"/>
                <a:ea typeface="Kids" panose="00000400000000000000" pitchFamily="2" charset="-93"/>
                <a:cs typeface="Kids" panose="00000400000000000000" pitchFamily="2" charset="-93"/>
              </a:rPr>
              <a:t>CHẶNG 3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482D-F9BB-49BD-BB5B-30A982FE7723}"/>
              </a:ext>
            </a:extLst>
          </p:cNvPr>
          <p:cNvGrpSpPr/>
          <p:nvPr/>
        </p:nvGrpSpPr>
        <p:grpSpPr>
          <a:xfrm>
            <a:off x="6051022" y="3835722"/>
            <a:ext cx="1303271" cy="1357261"/>
            <a:chOff x="-2932238" y="3834970"/>
            <a:chExt cx="1547714" cy="15509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71A6A6-358F-4E05-A821-EA3F954E8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9888" y="3959507"/>
              <a:ext cx="479780" cy="13831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F8CD385-3430-4F0D-BA21-9DBC1F8A5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8810">
              <a:off x="-2480554" y="3977994"/>
              <a:ext cx="479780" cy="13831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CBAB2F-B215-48D7-99F8-6A468F0D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8064" y="3855177"/>
              <a:ext cx="479780" cy="13831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EC9BA2-AF5A-47EF-928C-84D67C2F0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729">
              <a:off x="-1864304" y="4002795"/>
              <a:ext cx="479780" cy="138314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3D8DC3-7C12-4DF6-9919-52BD1AD5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6943">
              <a:off x="-2190213" y="3834970"/>
              <a:ext cx="479780" cy="13831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A9794E4-AD80-42DB-9150-9AA45DE8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2355">
              <a:off x="-2310375" y="3932605"/>
              <a:ext cx="479780" cy="1383147"/>
            </a:xfrm>
            <a:prstGeom prst="rect">
              <a:avLst/>
            </a:prstGeom>
          </p:spPr>
        </p:pic>
      </p:grpSp>
      <p:pic>
        <p:nvPicPr>
          <p:cNvPr id="8194" name="Picture 2" descr="Download carrot clipart - transparent background carrot clipart png - Free  PNG Images | TOP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992">
            <a:off x="6224820" y="3286338"/>
            <a:ext cx="1555928" cy="15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82" y="3439204"/>
            <a:ext cx="1894094" cy="18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4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" y="0"/>
            <a:ext cx="9120333" cy="5143500"/>
          </a:xfrm>
          <a:prstGeom prst="rect">
            <a:avLst/>
          </a:prstGeom>
        </p:spPr>
      </p:pic>
      <p:pic>
        <p:nvPicPr>
          <p:cNvPr id="13" name="Picture 4" descr="Пин на доске Clip Art - Animal Frie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4562" y="3257550"/>
            <a:ext cx="854749" cy="15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Đề thi Tiếng Anh lớp 3 học kì 2 năm 2021 - Đề 5 - Đề thi Tiếng Anh học kỳ 2  tiếng Anh lớp 3 có đáp án - VnDoc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0" r="96000">
                        <a14:foregroundMark x1="29333" y1="43251" x2="29333" y2="56023"/>
                        <a14:foregroundMark x1="49667" y1="42671" x2="52333" y2="54862"/>
                        <a14:foregroundMark x1="40000" y1="53120" x2="40000" y2="65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8503" y="3531872"/>
            <a:ext cx="1211193" cy="13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artoon Baby Rabbit - ClipArt Best - ClipArt B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43" y="2993923"/>
            <a:ext cx="2176872" cy="21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4972052" y="-28575"/>
            <a:ext cx="4140320" cy="2400300"/>
          </a:xfrm>
          <a:prstGeom prst="cloudCallout">
            <a:avLst>
              <a:gd name="adj1" fmla="val 12273"/>
              <a:gd name="adj2" fmla="val 61310"/>
            </a:avLst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8" name="Picture 7" descr="cartoon-rabbit-free - Cartoonist For Hi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272" y="1752154"/>
            <a:ext cx="3332909" cy="33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963765" y="951932"/>
            <a:ext cx="3110682" cy="1639437"/>
          </a:xfrm>
          <a:prstGeom prst="cloudCallout">
            <a:avLst>
              <a:gd name="adj1" fmla="val 43047"/>
              <a:gd name="adj2" fmla="val 97912"/>
            </a:avLst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28" name="Picture 4" descr="Image result for bunch of carrots vector | Carrot vegetable, Cartoon,  Cartoon pics">
            <a:extLst>
              <a:ext uri="{FF2B5EF4-FFF2-40B4-BE49-F238E27FC236}">
                <a16:creationId xmlns:a16="http://schemas.microsoft.com/office/drawing/2014/main" id="{B775D50D-5E91-449D-BAD9-86B750F7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907276"/>
            <a:ext cx="1148657" cy="12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02807CE-E3BA-413C-A443-4AA4DD3F4E05}"/>
              </a:ext>
            </a:extLst>
          </p:cNvPr>
          <p:cNvGrpSpPr/>
          <p:nvPr/>
        </p:nvGrpSpPr>
        <p:grpSpPr>
          <a:xfrm>
            <a:off x="6051022" y="3835722"/>
            <a:ext cx="1303271" cy="1357261"/>
            <a:chOff x="-2932238" y="3834970"/>
            <a:chExt cx="1547714" cy="155097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3C83DE-E5B4-4ABA-8082-26107D43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9888" y="3959507"/>
              <a:ext cx="479780" cy="13831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D24C097-880D-40C7-8817-35DD5532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8810">
              <a:off x="-2480554" y="3977994"/>
              <a:ext cx="479780" cy="13831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AF0C6B-117E-42A1-9F25-4E26D8B54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8064" y="3855177"/>
              <a:ext cx="479780" cy="13831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9DB78B-1FA3-450E-A522-96F347931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729">
              <a:off x="-1864304" y="4002795"/>
              <a:ext cx="479780" cy="138314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FCC36D-FB42-402B-B4C2-3F734C2D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6943">
              <a:off x="-2190213" y="3834970"/>
              <a:ext cx="479780" cy="138314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0A66410-642F-47CB-8BCA-50505081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2355">
              <a:off x="-2310375" y="3932605"/>
              <a:ext cx="479780" cy="1383147"/>
            </a:xfrm>
            <a:prstGeom prst="rect">
              <a:avLst/>
            </a:prstGeom>
          </p:spPr>
        </p:pic>
      </p:grpSp>
      <p:pic>
        <p:nvPicPr>
          <p:cNvPr id="36" name="Picture 2" descr="Download carrot clipart - transparent background carrot clipart png - Free  PNG Images | TOPpng">
            <a:extLst>
              <a:ext uri="{FF2B5EF4-FFF2-40B4-BE49-F238E27FC236}">
                <a16:creationId xmlns:a16="http://schemas.microsoft.com/office/drawing/2014/main" id="{0CD5AA59-0F8E-4076-B61E-FD00D9B1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992">
            <a:off x="6224820" y="3286338"/>
            <a:ext cx="1555928" cy="15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0ECCD2-1FDC-4657-B386-249155E7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82" y="3439204"/>
            <a:ext cx="1894094" cy="18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" y="0"/>
            <a:ext cx="9121379" cy="51435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1" y="3710352"/>
            <a:ext cx="1428750" cy="14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760" y="-342900"/>
            <a:ext cx="2082850" cy="208801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967301"/>
            <a:ext cx="3886200" cy="136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53" y="971550"/>
            <a:ext cx="8207909" cy="692469"/>
          </a:xfrm>
          <a:prstGeom prst="rect">
            <a:avLst/>
          </a:prstGeom>
          <a:noFill/>
        </p:spPr>
        <p:txBody>
          <a:bodyPr wrap="square" lIns="68553" tIns="34276" rIns="68553" bIns="34276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PHÉP TRỪ TRONG PHẠM VI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65132"/>
            <a:ext cx="3829050" cy="623219"/>
          </a:xfrm>
          <a:prstGeom prst="rect">
            <a:avLst/>
          </a:prstGeom>
          <a:noFill/>
        </p:spPr>
        <p:txBody>
          <a:bodyPr wrap="square" lIns="68553" tIns="34276" rIns="68553" bIns="34276" rtlCol="0">
            <a:spAutoFit/>
          </a:bodyPr>
          <a:lstStyle/>
          <a:p>
            <a:pPr algn="ctr"/>
            <a:r>
              <a:rPr lang="en-US" sz="36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11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000249" y="1966441"/>
            <a:ext cx="5244299" cy="60530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68541" tIns="68541" rIns="68541" bIns="68541" anchor="ctr" anchorCtr="0">
            <a:noAutofit/>
          </a:bodyPr>
          <a:lstStyle/>
          <a:p>
            <a:endParaRPr sz="135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1854249" y="1944197"/>
            <a:ext cx="524430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1" tIns="68541" rIns="68541" bIns="685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LUYỆN TẬP ( TRANG 76 + 77)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6732079" y="2164177"/>
            <a:ext cx="528197" cy="516459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865317" y="1824769"/>
            <a:ext cx="529178" cy="5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368079" y="77033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845" y="126284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6889" y="175535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6889" y="224785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6889" y="276734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3034" y="325985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0016" y="291038"/>
            <a:ext cx="548894" cy="4267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77791" y="287529"/>
            <a:ext cx="526616" cy="4265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13725" y="287528"/>
            <a:ext cx="538625" cy="4265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5462" y="25084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0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93034" y="377934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961123" y="1194097"/>
            <a:ext cx="947943" cy="78390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992620" y="185339"/>
            <a:ext cx="694558" cy="7299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3183773" y="799057"/>
            <a:ext cx="769967" cy="616947"/>
          </a:xfrm>
          <a:prstGeom prst="star5">
            <a:avLst>
              <a:gd name="adj" fmla="val 2553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4921075" y="3171770"/>
            <a:ext cx="931684" cy="82678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4924003" y="3712223"/>
            <a:ext cx="797416" cy="8248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4857565" y="1738608"/>
            <a:ext cx="1003757" cy="72008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992581" y="2690748"/>
            <a:ext cx="860974" cy="79913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3188076" y="2190750"/>
            <a:ext cx="890520" cy="70469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3293051" y="3644340"/>
            <a:ext cx="685926" cy="78243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2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3" grpId="0" animBg="1"/>
      <p:bldP spid="36" grpId="0" animBg="1"/>
      <p:bldP spid="37" grpId="0" animBg="1"/>
      <p:bldP spid="38" grpId="0" animBg="1"/>
      <p:bldP spid="40" grpId="0" animBg="1"/>
      <p:bldP spid="30" grpId="0" animBg="1"/>
      <p:bldP spid="32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9982" r="17519" b="5397"/>
          <a:stretch/>
        </p:blipFill>
        <p:spPr>
          <a:xfrm>
            <a:off x="1676400" y="361950"/>
            <a:ext cx="5486400" cy="47213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BE7DC-FC86-4E35-929C-571C9521B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49871"/>
          <a:stretch/>
        </p:blipFill>
        <p:spPr>
          <a:xfrm>
            <a:off x="381000" y="-11041"/>
            <a:ext cx="7518884" cy="517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629DC1-5A55-4062-9915-A668484615F2}"/>
              </a:ext>
            </a:extLst>
          </p:cNvPr>
          <p:cNvSpPr txBox="1"/>
          <p:nvPr/>
        </p:nvSpPr>
        <p:spPr>
          <a:xfrm>
            <a:off x="2971800" y="2989303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5A235-0AB4-4503-89EE-9F19DD955092}"/>
              </a:ext>
            </a:extLst>
          </p:cNvPr>
          <p:cNvSpPr txBox="1"/>
          <p:nvPr/>
        </p:nvSpPr>
        <p:spPr>
          <a:xfrm>
            <a:off x="3115574" y="179064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A362F-5E54-49DA-A540-C322F155674A}"/>
              </a:ext>
            </a:extLst>
          </p:cNvPr>
          <p:cNvSpPr txBox="1"/>
          <p:nvPr/>
        </p:nvSpPr>
        <p:spPr>
          <a:xfrm>
            <a:off x="4408099" y="129534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D1AE8-F044-43D3-B680-EF2471B2D33F}"/>
              </a:ext>
            </a:extLst>
          </p:cNvPr>
          <p:cNvSpPr txBox="1"/>
          <p:nvPr/>
        </p:nvSpPr>
        <p:spPr>
          <a:xfrm>
            <a:off x="5905500" y="139053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5DEA3-AFE5-4114-89DC-EF146D069782}"/>
              </a:ext>
            </a:extLst>
          </p:cNvPr>
          <p:cNvSpPr txBox="1"/>
          <p:nvPr/>
        </p:nvSpPr>
        <p:spPr>
          <a:xfrm>
            <a:off x="6240492" y="2727307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" y="0"/>
            <a:ext cx="912137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98" t="19503" r="19213" b="24555"/>
          <a:stretch/>
        </p:blipFill>
        <p:spPr>
          <a:xfrm>
            <a:off x="2532795" y="664642"/>
            <a:ext cx="3669806" cy="86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090" y="1914642"/>
            <a:ext cx="7589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ds" panose="00000400000000000000" pitchFamily="2" charset="-93"/>
                <a:ea typeface="Kids" panose="00000400000000000000" pitchFamily="2" charset="-93"/>
                <a:cs typeface="Kids" panose="00000400000000000000" pitchFamily="2" charset="-93"/>
              </a:rPr>
              <a:t>THỎ SĂN CÀ RỐT </a:t>
            </a:r>
            <a:endParaRPr lang="vi-VN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ds" panose="00000400000000000000" pitchFamily="2" charset="-93"/>
              <a:ea typeface="Kids" panose="00000400000000000000" pitchFamily="2" charset="-93"/>
              <a:cs typeface="Kids" panose="00000400000000000000" pitchFamily="2" charset="-93"/>
            </a:endParaRPr>
          </a:p>
        </p:txBody>
      </p:sp>
      <p:pic>
        <p:nvPicPr>
          <p:cNvPr id="19" name="Picture 2" descr="Download carrot clipart - transparent background carrot clipart png - Free  PNG Images | TOP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1213">
            <a:off x="1781725" y="319505"/>
            <a:ext cx="954038" cy="9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carrot clipart - transparent background carrot clipart png - Free  PNG Images | TOP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225">
            <a:off x="5984664" y="375327"/>
            <a:ext cx="954038" cy="9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ин на доске Clip Art - Animal Frien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92150"/>
            <a:ext cx="762595" cy="13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Đề thi Tiếng Anh lớp 3 học kì 2 năm 2021 - Đề 5 - Đề thi Tiếng Anh học kỳ 2  tiếng Anh lớp 3 có đáp án - VnDoc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96000">
                        <a14:foregroundMark x1="29333" y1="43251" x2="29333" y2="56023"/>
                        <a14:foregroundMark x1="49667" y1="42671" x2="52333" y2="54862"/>
                        <a14:foregroundMark x1="40000" y1="53120" x2="40000" y2="65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97" y="3221591"/>
            <a:ext cx="872013" cy="10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artoon Baby Rabbit - ClipArt Best - ClipArt Be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83" y="2933990"/>
            <a:ext cx="1653818" cy="16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D24C-D237-4135-AEA2-DB95A41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" y="0"/>
            <a:ext cx="907275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2DB9-13E7-480E-9567-CDE16EE4A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56" r="50000" b="28695"/>
          <a:stretch/>
        </p:blipFill>
        <p:spPr>
          <a:xfrm>
            <a:off x="1371600" y="971550"/>
            <a:ext cx="6229350" cy="12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2"/>
          <a:stretch/>
        </p:blipFill>
        <p:spPr>
          <a:xfrm>
            <a:off x="11311" y="0"/>
            <a:ext cx="9121379" cy="5143500"/>
          </a:xfrm>
          <a:prstGeom prst="rect">
            <a:avLst/>
          </a:prstGeom>
        </p:spPr>
      </p:pic>
      <p:pic>
        <p:nvPicPr>
          <p:cNvPr id="1026" name="Picture 2" descr="cartoon-rabbit-free - Cartoonist For 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65" y="2057404"/>
            <a:ext cx="2957513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ин на доске Clip Art - Animal Frien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07" y="3371015"/>
            <a:ext cx="762595" cy="13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ề thi Tiếng Anh lớp 3 học kì 2 năm 2021 - Đề 5 - Đề thi Tiếng Anh học kỳ 2  tiếng Anh lớp 3 có đáp án - VnDoc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0" r="96000">
                        <a14:foregroundMark x1="29333" y1="43251" x2="29333" y2="56023"/>
                        <a14:foregroundMark x1="49667" y1="42671" x2="52333" y2="54862"/>
                        <a14:foregroundMark x1="40000" y1="53120" x2="40000" y2="65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53" y="3600456"/>
            <a:ext cx="872013" cy="10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Baby Rabbit - ClipArt Best - ClipArt Be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40" y="3312854"/>
            <a:ext cx="1653818" cy="16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5478071" y="0"/>
            <a:ext cx="3654623" cy="2400300"/>
          </a:xfrm>
          <a:prstGeom prst="cloudCallout">
            <a:avLst>
              <a:gd name="adj1" fmla="val -25518"/>
              <a:gd name="adj2" fmla="val 66071"/>
            </a:avLst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ở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ngoan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601688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5" y="-285750"/>
            <a:ext cx="7875389" cy="5829300"/>
          </a:xfrm>
          <a:prstGeom prst="rect">
            <a:avLst/>
          </a:prstGeom>
        </p:spPr>
      </p:pic>
      <p:pic>
        <p:nvPicPr>
          <p:cNvPr id="3" name="Picture 2" descr="cartoon-rabbit-free - Cartoonist For 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46" y="1428750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" y="3400427"/>
            <a:ext cx="162877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" y="3"/>
            <a:ext cx="1885950" cy="500470"/>
          </a:xfrm>
          <a:prstGeom prst="rect">
            <a:avLst/>
          </a:prstGeom>
          <a:solidFill>
            <a:srgbClr val="FFE0B3"/>
          </a:solidFill>
        </p:spPr>
        <p:txBody>
          <a:bodyPr lIns="68544" tIns="34271" rIns="68544" bIns="34271">
            <a:normAutofit fontScale="975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Kids" panose="00000400000000000000" pitchFamily="2" charset="-93"/>
                <a:ea typeface="Kids" panose="00000400000000000000" pitchFamily="2" charset="-93"/>
                <a:cs typeface="Kids" panose="00000400000000000000" pitchFamily="2" charset="-93"/>
              </a:rPr>
              <a:t>CHẶNG 1 </a:t>
            </a:r>
          </a:p>
        </p:txBody>
      </p:sp>
      <p:pic>
        <p:nvPicPr>
          <p:cNvPr id="7" name="Picture 2" descr="Pin on Farmer Vector Cartoons">
            <a:extLst>
              <a:ext uri="{FF2B5EF4-FFF2-40B4-BE49-F238E27FC236}">
                <a16:creationId xmlns:a16="http://schemas.microsoft.com/office/drawing/2014/main" id="{AEC874E6-5F93-4D00-B7B3-0BE395B3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32009"/>
            <a:ext cx="1880407" cy="20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32446" y="0"/>
            <a:ext cx="9109745" cy="5143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8664" y="130908"/>
            <a:ext cx="6498983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256137" y="130905"/>
            <a:ext cx="1807485" cy="152644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91100" y="990600"/>
              <a:ext cx="1517565" cy="580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429"/>
              <a:r>
                <a:rPr lang="en-US" sz="3300" dirty="0">
                  <a:solidFill>
                    <a:prstClr val="white"/>
                  </a:solidFill>
                  <a:latin typeface="UTM Avo" pitchFamily="18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484542" y="285754"/>
            <a:ext cx="4320093" cy="131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429"/>
            <a:r>
              <a:rPr lang="en-US" sz="8550" b="1" dirty="0">
                <a:solidFill>
                  <a:srgbClr val="FFBD45"/>
                </a:solidFill>
                <a:latin typeface="UTM Avo" pitchFamily="18" charset="0"/>
              </a:rPr>
              <a:t>3 - 0 = 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322346" y="-5208354"/>
            <a:ext cx="5342020" cy="2938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256137" y="-6222539"/>
            <a:ext cx="5342020" cy="293883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1004" y="2662629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UTM Avo" pitchFamily="18" charset="0"/>
              </a:rPr>
              <a:t>B.   3</a:t>
            </a:r>
            <a:endParaRPr lang="en-US" sz="5400" b="1" dirty="0">
              <a:latin typeface="UTM Av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50" y="3950688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UTM Avo" pitchFamily="18" charset="0"/>
              </a:rPr>
              <a:t>C.   6</a:t>
            </a:r>
            <a:endParaRPr lang="en-US" sz="5400" b="1" dirty="0">
              <a:latin typeface="UTM Avo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1004" y="3950688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UTM Avo" pitchFamily="18" charset="0"/>
              </a:rPr>
              <a:t>D.   4</a:t>
            </a:r>
            <a:endParaRPr lang="en-US" sz="5400" b="1" dirty="0">
              <a:latin typeface="UTM Avo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0050" y="2662629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UTM Avo" pitchFamily="18" charset="0"/>
              </a:rPr>
              <a:t>A.   0</a:t>
            </a:r>
            <a:endParaRPr lang="en-US" sz="5400" b="1" dirty="0">
              <a:latin typeface="UTM Avo" pitchFamily="18" charset="0"/>
            </a:endParaRPr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52850" y="2655329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27731" y="394339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52850" y="394339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34956" y="2628904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1" y="1797344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39" y="-342900"/>
            <a:ext cx="7990506" cy="5886450"/>
          </a:xfrm>
          <a:prstGeom prst="rect">
            <a:avLst/>
          </a:prstGeom>
        </p:spPr>
      </p:pic>
      <p:pic>
        <p:nvPicPr>
          <p:cNvPr id="3" name="Picture 2" descr="cartoon-rabbit-free - Cartoonist For 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9" y="1253576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unch of carrots vector | Carrot vegetable, Cartoon, 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3486156"/>
            <a:ext cx="1157821" cy="12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5" y="3167107"/>
            <a:ext cx="1884170" cy="18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n on Farmer Vector Carto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20767"/>
            <a:ext cx="1880407" cy="20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ttle carrots in field farm isolated in cartoo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0" b="21026"/>
          <a:stretch/>
        </p:blipFill>
        <p:spPr bwMode="auto">
          <a:xfrm>
            <a:off x="1285875" y="994663"/>
            <a:ext cx="7940663" cy="35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-rabbit-free - Cartoonist For 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742" y="1714500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unch of carrots vector | Carrot vegetable, Cartoon, 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57" y="3473922"/>
            <a:ext cx="1149593" cy="12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8" y="3192665"/>
            <a:ext cx="1799753" cy="179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1312" y="3"/>
            <a:ext cx="2103239" cy="500470"/>
          </a:xfrm>
          <a:prstGeom prst="rect">
            <a:avLst/>
          </a:prstGeom>
          <a:solidFill>
            <a:srgbClr val="FFE0B3"/>
          </a:solidFill>
        </p:spPr>
        <p:txBody>
          <a:bodyPr lIns="68544" tIns="34271" rIns="68544" bIns="34271">
            <a:normAutofit fontScale="975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Kids" panose="00000400000000000000" pitchFamily="2" charset="-93"/>
                <a:ea typeface="Kids" panose="00000400000000000000" pitchFamily="2" charset="-93"/>
                <a:cs typeface="Kids" panose="00000400000000000000" pitchFamily="2" charset="-93"/>
              </a:rPr>
              <a:t>CHẶNG 2 </a:t>
            </a:r>
          </a:p>
        </p:txBody>
      </p:sp>
      <p:pic>
        <p:nvPicPr>
          <p:cNvPr id="7" name="Picture 2" descr="Old Farmer Cartoon Transparent PNG &amp;amp; SVG Vector">
            <a:extLst>
              <a:ext uri="{FF2B5EF4-FFF2-40B4-BE49-F238E27FC236}">
                <a16:creationId xmlns:a16="http://schemas.microsoft.com/office/drawing/2014/main" id="{41E3C4F8-E99F-4420-A339-F67EBE98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052" y="1600206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"/>
          <a:stretch/>
        </p:blipFill>
        <p:spPr>
          <a:xfrm>
            <a:off x="32446" y="0"/>
            <a:ext cx="9109745" cy="5143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48664" y="130908"/>
            <a:ext cx="6498983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256137" y="130905"/>
            <a:ext cx="1807485" cy="152644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91100" y="990600"/>
              <a:ext cx="1517565" cy="580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429"/>
              <a:r>
                <a:rPr lang="en-US" sz="3300" dirty="0">
                  <a:solidFill>
                    <a:prstClr val="white"/>
                  </a:solidFill>
                  <a:latin typeface="UTM Avo" pitchFamily="18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484543" y="285751"/>
            <a:ext cx="4320093" cy="131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429"/>
            <a:r>
              <a:rPr lang="en-US" sz="8550" b="1" dirty="0">
                <a:solidFill>
                  <a:srgbClr val="FFBD45"/>
                </a:solidFill>
                <a:latin typeface="UTM Avo" pitchFamily="18" charset="0"/>
              </a:rPr>
              <a:t>9 - 1 = 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322346" y="-5208354"/>
            <a:ext cx="5342020" cy="29388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256137" y="-6222539"/>
            <a:ext cx="5342020" cy="293883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pPr algn="ctr" defTabSz="685429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473" y="2547525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A.  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9473" y="3950688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C.   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01004" y="3950688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D.   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14929" y="2547525"/>
            <a:ext cx="3512852" cy="8155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44" tIns="34271" rIns="68544" bIns="34271" rtlCol="0" anchor="ctr"/>
          <a:lstStyle/>
          <a:p>
            <a:r>
              <a:rPr lang="en-US" sz="5400" b="1" dirty="0">
                <a:solidFill>
                  <a:prstClr val="white"/>
                </a:solidFill>
                <a:latin typeface="UTM Avo" pitchFamily="18" charset="0"/>
              </a:rPr>
              <a:t>B.   7</a:t>
            </a:r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27731" y="2571752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27731" y="394339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52850" y="3943391"/>
            <a:ext cx="819151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752851" y="2482275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725" y="1921739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6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" presetID="10" presetClass="exit" presetSubtype="0" fill="hold" nodeType="after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 animBg="1"/>
          <p:bldP spid="31" grpId="0" animBg="1"/>
          <p:bldP spid="33" grpId="0" animBg="1"/>
          <p:bldP spid="3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87722" y="4760080"/>
            <a:ext cx="1190869" cy="1035728"/>
            <a:chOff x="5115837" y="4903394"/>
            <a:chExt cx="1400447" cy="1023755"/>
          </a:xfrm>
        </p:grpSpPr>
        <p:pic>
          <p:nvPicPr>
            <p:cNvPr id="6146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70546">
              <a:off x="5115837" y="5049469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8521">
              <a:off x="5278233" y="490339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1060">
              <a:off x="5344091" y="491470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6716">
              <a:off x="5638604" y="5004506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arrot Vector SVG Icon (56) - PNG Repo Free PNG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44267">
              <a:off x="5518395" y="4903394"/>
              <a:ext cx="877680" cy="87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8"/>
          <a:stretch/>
        </p:blipFill>
        <p:spPr bwMode="auto">
          <a:xfrm>
            <a:off x="1121259" y="285753"/>
            <a:ext cx="7726669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-rabbit-free - Cartoonist For Hi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3"/>
          <a:stretch/>
        </p:blipFill>
        <p:spPr bwMode="auto">
          <a:xfrm>
            <a:off x="-728435" y="1857375"/>
            <a:ext cx="251638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ld Farmer Cartoon Transparent PNG &amp;amp; SVG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052" y="1600206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47A427-FF47-43EB-8F26-1C8691D61173}"/>
              </a:ext>
            </a:extLst>
          </p:cNvPr>
          <p:cNvGrpSpPr/>
          <p:nvPr/>
        </p:nvGrpSpPr>
        <p:grpSpPr>
          <a:xfrm>
            <a:off x="1688865" y="3771312"/>
            <a:ext cx="1160786" cy="1163229"/>
            <a:chOff x="-2932238" y="3834970"/>
            <a:chExt cx="1547714" cy="15509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5F59A-EC8F-47A4-8CCC-F238FF8D1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9888" y="3959507"/>
              <a:ext cx="479780" cy="138314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E71249-E810-4D1A-B6D2-5337DFC8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8810">
              <a:off x="-2480554" y="3977994"/>
              <a:ext cx="479780" cy="138314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A04E5A-5FC5-4F86-B9E5-F6A4ABD7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8064" y="3855177"/>
              <a:ext cx="479780" cy="13831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7E1352-8FD2-49A6-8331-4837B91CD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729">
              <a:off x="-1864304" y="4002795"/>
              <a:ext cx="479780" cy="13831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9F4FA0-0DF0-4626-AB39-9BD169ADE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6943">
              <a:off x="-2190213" y="3834970"/>
              <a:ext cx="479780" cy="13831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45A87D-D8F9-41C2-BF5C-EBE052FF1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2355">
              <a:off x="-2310375" y="3932605"/>
              <a:ext cx="479780" cy="1383147"/>
            </a:xfrm>
            <a:prstGeom prst="rect">
              <a:avLst/>
            </a:prstGeom>
          </p:spPr>
        </p:pic>
      </p:grpSp>
      <p:pic>
        <p:nvPicPr>
          <p:cNvPr id="4" name="Picture 4" descr="Image result for bunch of carrots vector | Carrot vegetable, Cartoon,  Cartoon p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96" y="3856984"/>
            <a:ext cx="983252" cy="10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74" y="3413770"/>
            <a:ext cx="1801725" cy="18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53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3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247</Words>
  <Application>Microsoft Office PowerPoint</Application>
  <PresentationFormat>On-screen Show (16:9)</PresentationFormat>
  <Paragraphs>77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Arial</vt:lpstr>
      <vt:lpstr>Arial-Rounded</vt:lpstr>
      <vt:lpstr>Arial-SGK-TV</vt:lpstr>
      <vt:lpstr>Calibri</vt:lpstr>
      <vt:lpstr>等线</vt:lpstr>
      <vt:lpstr>Kids</vt:lpstr>
      <vt:lpstr>Odibee Sans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48</cp:revision>
  <dcterms:created xsi:type="dcterms:W3CDTF">2020-08-19T03:47:13Z</dcterms:created>
  <dcterms:modified xsi:type="dcterms:W3CDTF">2022-11-20T06:39:00Z</dcterms:modified>
</cp:coreProperties>
</file>