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3"/>
  </p:notesMasterIdLst>
  <p:sldIdLst>
    <p:sldId id="277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4915" r="6011" b="20363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118" y="387514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6218" y="387158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75589" r="6221" b="5967"/>
          <a:stretch/>
        </p:blipFill>
        <p:spPr>
          <a:xfrm>
            <a:off x="348131" y="1870891"/>
            <a:ext cx="8110069" cy="2396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346" y="36363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917" y="363634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772" y="363634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3870" r="62962" b="68474"/>
          <a:stretch/>
        </p:blipFill>
        <p:spPr>
          <a:xfrm>
            <a:off x="0" y="0"/>
            <a:ext cx="2806390" cy="106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175" y="3601844"/>
            <a:ext cx="477519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cộng hai bằng năm. Dấu cộng: 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39322" r="60365" b="45557"/>
          <a:stretch/>
        </p:blipFill>
        <p:spPr>
          <a:xfrm>
            <a:off x="458036" y="1948892"/>
            <a:ext cx="3253150" cy="330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907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218770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98633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657278" y="2509025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280684" y="2531327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4278970" y="2152186"/>
            <a:ext cx="3735659" cy="10928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190689" y="2064057"/>
            <a:ext cx="3974170" cy="12181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bay,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90299" y="3724353"/>
            <a:ext cx="6415226" cy="90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Gộp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90299" y="4851704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55827" r="4353" b="32971"/>
          <a:stretch/>
        </p:blipFill>
        <p:spPr>
          <a:xfrm>
            <a:off x="383457" y="2002972"/>
            <a:ext cx="8037871" cy="155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4300" y="2228671"/>
            <a:ext cx="30770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0" y="0"/>
            <a:ext cx="2939143" cy="13643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94779" y="3890084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3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4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7812" r="3779" b="6275"/>
          <a:stretch/>
        </p:blipFill>
        <p:spPr>
          <a:xfrm>
            <a:off x="195943" y="2177143"/>
            <a:ext cx="8512628" cy="220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9" y="27431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0135" y="268303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333" y="3696135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63" y="3734670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88" r="81717" b="88281"/>
          <a:stretch/>
        </p:blipFill>
        <p:spPr>
          <a:xfrm>
            <a:off x="780585" y="1870892"/>
            <a:ext cx="1226635" cy="1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0002" r="52637" b="78754"/>
          <a:stretch/>
        </p:blipFill>
        <p:spPr>
          <a:xfrm>
            <a:off x="2698594" y="2379529"/>
            <a:ext cx="2341757" cy="146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10002" r="20896" b="78754"/>
          <a:stretch/>
        </p:blipFill>
        <p:spPr>
          <a:xfrm>
            <a:off x="5583568" y="2379529"/>
            <a:ext cx="2341757" cy="146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6809" y="4075510"/>
            <a:ext cx="2587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  ?   =   ?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450" y="4083677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9" y="4079936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animBg="1"/>
      <p:bldP spid="1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402" r="7480" b="45876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7569" y="446366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118" y="445991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113</Words>
  <Application>Microsoft Office PowerPoint</Application>
  <PresentationFormat>On-screen Show (4:3)</PresentationFormat>
  <Paragraphs>27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Phép cộng, phép trừ trong phạm vi 10  Bài 10 PHÉP CỘNG TRONG PHẠM VI 10</vt:lpstr>
      <vt:lpstr>Tiết 1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Microsoft account</cp:lastModifiedBy>
  <cp:revision>20</cp:revision>
  <dcterms:created xsi:type="dcterms:W3CDTF">2020-08-11T08:01:10Z</dcterms:created>
  <dcterms:modified xsi:type="dcterms:W3CDTF">2022-10-30T05:05:17Z</dcterms:modified>
</cp:coreProperties>
</file>