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030"/>
    <a:srgbClr val="FF0000"/>
    <a:srgbClr val="EA6F44"/>
    <a:srgbClr val="CCFF99"/>
    <a:srgbClr val="CEECFE"/>
    <a:srgbClr val="A9DDFD"/>
    <a:srgbClr val="FFD88B"/>
    <a:srgbClr val="FFFFCC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>
      <p:cViewPr varScale="1">
        <p:scale>
          <a:sx n="92" d="100"/>
          <a:sy n="92" d="100"/>
        </p:scale>
        <p:origin x="6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534" y="1097320"/>
            <a:ext cx="83991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6)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519" y="3284279"/>
            <a:ext cx="330718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Luyện</a:t>
            </a:r>
            <a:r>
              <a:rPr lang="en-US" sz="60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tập</a:t>
            </a:r>
            <a:endParaRPr lang="en-US" sz="60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0" t="15086" r="13325" b="70948"/>
          <a:stretch/>
        </p:blipFill>
        <p:spPr>
          <a:xfrm>
            <a:off x="107504" y="1970349"/>
            <a:ext cx="9036496" cy="31216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568" y="1154237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33648" y="1221889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736" y="108222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344858" y="4211456"/>
            <a:ext cx="1083126" cy="57606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716016" y="4220489"/>
            <a:ext cx="1083126" cy="57606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228184" y="4220489"/>
            <a:ext cx="1083126" cy="57606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665338" y="4229522"/>
            <a:ext cx="1083126" cy="57606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" y="-15685"/>
            <a:ext cx="1859878" cy="6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7504" y="1635646"/>
            <a:ext cx="8928992" cy="2808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63365" y="33333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9709" y="33333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3365" y="23480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 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9709" y="23480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9189" y="22760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9187" y="32622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5534" y="3262207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5534" y="2276935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1877" y="32622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877" y="22769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30" y="23480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3030" y="33333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798" y="924689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3568" y="1017021"/>
            <a:ext cx="2952328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nhẩm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0798" y="92468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3568" y="1017021"/>
            <a:ext cx="2952328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9592" y="1016317"/>
            <a:ext cx="792088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876657"/>
            <a:ext cx="47000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294" y="1851670"/>
            <a:ext cx="8863202" cy="2808312"/>
          </a:xfrm>
          <a:prstGeom prst="roundRect">
            <a:avLst/>
          </a:prstGeom>
          <a:solidFill>
            <a:srgbClr val="CE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98302" y="2388825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4 +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 = 7</a:t>
            </a:r>
            <a:endParaRPr lang="en-US" sz="48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99683" y="2460409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3576376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 + 3 = 8</a:t>
            </a:r>
            <a:endParaRPr lang="en-US" sz="48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2378675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6</a:t>
            </a:r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 + 4 = 10</a:t>
            </a:r>
            <a:endParaRPr lang="en-US" sz="48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2177" y="3576376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3 +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r>
              <a:rPr lang="en-US" sz="4800" dirty="0" smtClean="0">
                <a:latin typeface="Arial Black" pitchFamily="34" charset="0"/>
                <a:cs typeface="Calibri" pitchFamily="34" charset="0"/>
              </a:rPr>
              <a:t> = 3</a:t>
            </a:r>
            <a:endParaRPr lang="en-US" sz="4800" dirty="0"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9066" y="3576376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76056" y="2378675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83558" y="3576376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60077" r="13128" b="17650"/>
          <a:stretch/>
        </p:blipFill>
        <p:spPr>
          <a:xfrm>
            <a:off x="395536" y="987574"/>
            <a:ext cx="8496944" cy="37957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85569" y="2788225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7984" y="2732331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4328" y="2715766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3729" y="3811283"/>
            <a:ext cx="360040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5816" y="3827848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3888" y="3816443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11960" y="3811282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52120" y="3670798"/>
            <a:ext cx="792088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1716" y="3654744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9788" y="3671310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92200" y="3659905"/>
            <a:ext cx="360040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1716" y="4172488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29788" y="4161083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77860" y="4155922"/>
            <a:ext cx="324036" cy="33376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1995686"/>
            <a:ext cx="4032448" cy="79208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3528" y="960084"/>
            <a:ext cx="1440160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06856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290" y="2139702"/>
            <a:ext cx="2556549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+ 2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0032" y="1992963"/>
            <a:ext cx="4032448" cy="79208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6336" y="2065841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10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11794" y="2136979"/>
            <a:ext cx="2556549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 + 3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55776" y="3477534"/>
            <a:ext cx="4032448" cy="79208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08104" y="3550412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 9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07538" y="3621550"/>
            <a:ext cx="2556549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+ 4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98796"/>
            <a:ext cx="576064" cy="769441"/>
            <a:chOff x="539552" y="98796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20080" y="195486"/>
            <a:ext cx="8423920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ghi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bằng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1" t="11852" r="9383" b="40740"/>
          <a:stretch/>
        </p:blipFill>
        <p:spPr>
          <a:xfrm>
            <a:off x="971600" y="763336"/>
            <a:ext cx="5904656" cy="4184678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2700"/>
          </a:effectLst>
        </p:spPr>
      </p:pic>
      <p:sp>
        <p:nvSpPr>
          <p:cNvPr id="9" name="Arc 8"/>
          <p:cNvSpPr/>
          <p:nvPr/>
        </p:nvSpPr>
        <p:spPr>
          <a:xfrm>
            <a:off x="2571976" y="1272422"/>
            <a:ext cx="1080120" cy="792088"/>
          </a:xfrm>
          <a:prstGeom prst="arc">
            <a:avLst>
              <a:gd name="adj1" fmla="val 16200000"/>
              <a:gd name="adj2" fmla="val 1558893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555776" y="2211710"/>
            <a:ext cx="1080120" cy="792088"/>
          </a:xfrm>
          <a:prstGeom prst="arc">
            <a:avLst>
              <a:gd name="adj1" fmla="val 16200000"/>
              <a:gd name="adj2" fmla="val 1558893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4139952" y="1779662"/>
            <a:ext cx="1080120" cy="792088"/>
          </a:xfrm>
          <a:prstGeom prst="arc">
            <a:avLst>
              <a:gd name="adj1" fmla="val 16200000"/>
              <a:gd name="adj2" fmla="val 1558893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62529" r="9382" b="8863"/>
          <a:stretch/>
        </p:blipFill>
        <p:spPr>
          <a:xfrm>
            <a:off x="179511" y="267494"/>
            <a:ext cx="8543239" cy="468052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1228199" y="4152196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228199" y="3759882"/>
            <a:ext cx="1543601" cy="111612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2134807" y="4155926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2051720" y="4116192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2051720" y="3723878"/>
            <a:ext cx="1543601" cy="111612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2958328" y="4119922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2913879" y="4044184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913879" y="3651870"/>
            <a:ext cx="1543601" cy="975838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820487" y="4047914"/>
            <a:ext cx="823521" cy="57979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555776" y="3255826"/>
            <a:ext cx="1543601" cy="954106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2123728" y="2804254"/>
            <a:ext cx="1543601" cy="93610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76016" r="49423" b="10342"/>
          <a:stretch/>
        </p:blipFill>
        <p:spPr>
          <a:xfrm>
            <a:off x="323529" y="837267"/>
            <a:ext cx="8568952" cy="4110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36096" y="3147814"/>
            <a:ext cx="1872208" cy="792088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2355726"/>
            <a:ext cx="1872208" cy="792088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1563638"/>
            <a:ext cx="1872208" cy="792088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10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4739587" y="3147814"/>
            <a:ext cx="3576829" cy="1656184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923928" y="2283718"/>
            <a:ext cx="3096344" cy="1800200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2987824" y="1491630"/>
            <a:ext cx="3096344" cy="1800200"/>
          </a:xfrm>
          <a:prstGeom prst="arc">
            <a:avLst>
              <a:gd name="adj1" fmla="val 16200000"/>
              <a:gd name="adj2" fmla="val 15588931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1157</TotalTime>
  <Words>134</Words>
  <Application>Microsoft Office PowerPoint</Application>
  <PresentationFormat>On-screen Show (16:9)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99</cp:revision>
  <dcterms:created xsi:type="dcterms:W3CDTF">2020-08-13T02:48:37Z</dcterms:created>
  <dcterms:modified xsi:type="dcterms:W3CDTF">2022-11-12T08:44:26Z</dcterms:modified>
</cp:coreProperties>
</file>