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E3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4KJdxTA14SyBEAm7x2c09w?sub_confirmation=1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4KJdxTA14SyBEAm7x2c09w?sub_confirmation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4" y="468136"/>
            <a:ext cx="10836149" cy="4072333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5" y="188306"/>
            <a:ext cx="9292245" cy="885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63" y="1235990"/>
            <a:ext cx="2391109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37" y="1273433"/>
            <a:ext cx="2191056" cy="1676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196" y="1073592"/>
            <a:ext cx="1686160" cy="17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777" y="1253153"/>
            <a:ext cx="1695687" cy="169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5424" y="3365124"/>
            <a:ext cx="2019582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975" y="3336545"/>
            <a:ext cx="1276528" cy="162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346" y="3050755"/>
            <a:ext cx="1238423" cy="188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2131" y="3488966"/>
            <a:ext cx="1009791" cy="1324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42620" y="3193650"/>
            <a:ext cx="1428949" cy="174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2426" y="5623580"/>
            <a:ext cx="4884600" cy="64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5" y="25362"/>
            <a:ext cx="11941614" cy="35466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2852926" y="5125441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800000" flipH="1">
            <a:off x="2582686" y="4584408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-1800000">
            <a:off x="3185480" y="4612982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00000" flipH="1">
            <a:off x="3784060" y="4639714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3474137" y="4091496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5743271" y="4175008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800000" flipH="1">
            <a:off x="5473031" y="3633975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-1800000">
            <a:off x="6075825" y="3662549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00000" flipH="1">
            <a:off x="6079240" y="4716040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-1800000">
            <a:off x="5477490" y="4716955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8151996" y="3986323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-1800000">
            <a:off x="9082885" y="4526441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00000" flipH="1">
            <a:off x="8487965" y="4527355"/>
            <a:ext cx="8042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-1800000">
            <a:off x="7886215" y="4528270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8783716" y="5026346"/>
            <a:ext cx="84082" cy="10510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8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927"/>
          <a:stretch/>
        </p:blipFill>
        <p:spPr>
          <a:xfrm>
            <a:off x="631513" y="0"/>
            <a:ext cx="9929621" cy="69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962"/>
          <a:stretch/>
        </p:blipFill>
        <p:spPr>
          <a:xfrm>
            <a:off x="1604791" y="3448280"/>
            <a:ext cx="9470830" cy="332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332"/>
          <a:stretch/>
        </p:blipFill>
        <p:spPr>
          <a:xfrm>
            <a:off x="1146000" y="550843"/>
            <a:ext cx="9929621" cy="2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33" y="109067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811821" y="380405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0EC"/>
              </a:clrFrom>
              <a:clrTo>
                <a:srgbClr val="FBF0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316" y="2363625"/>
            <a:ext cx="837366" cy="82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88" y="5510617"/>
            <a:ext cx="836817" cy="7716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6555" y="258926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30972" y="579951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hlinkClick r:id="rId6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742 -0.1606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80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32526 -0.188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94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8" y="209746"/>
            <a:ext cx="7682530" cy="454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99" y="5076540"/>
            <a:ext cx="9700758" cy="960703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538949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783855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949" y="2853368"/>
            <a:ext cx="1222872" cy="1222872"/>
            <a:chOff x="6834009" y="707931"/>
            <a:chExt cx="1222872" cy="1222872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6834009" y="707931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9421" y="759297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3855" y="2853368"/>
            <a:ext cx="1222872" cy="1222872"/>
            <a:chOff x="6780882" y="429232"/>
            <a:chExt cx="1222872" cy="1222872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2318" y="455893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39777" y="3464804"/>
            <a:ext cx="1225296" cy="1222872"/>
            <a:chOff x="6780882" y="429232"/>
            <a:chExt cx="1222872" cy="1222872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0790" y="455893"/>
              <a:ext cx="376114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5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8371" y="2219786"/>
            <a:ext cx="1225296" cy="1225296"/>
            <a:chOff x="7048371" y="2219786"/>
            <a:chExt cx="1225296" cy="1225296"/>
          </a:xfrm>
        </p:grpSpPr>
        <p:sp>
          <p:nvSpPr>
            <p:cNvPr id="29" name="Isosceles Triangle 28"/>
            <p:cNvSpPr/>
            <p:nvPr/>
          </p:nvSpPr>
          <p:spPr>
            <a:xfrm rot="10800000" flipH="1" flipV="1">
              <a:off x="7048371" y="2219786"/>
              <a:ext cx="1225296" cy="1225296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3255" y="281724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124</cp:revision>
  <dcterms:created xsi:type="dcterms:W3CDTF">2020-10-25T22:14:19Z</dcterms:created>
  <dcterms:modified xsi:type="dcterms:W3CDTF">2022-10-30T07:35:16Z</dcterms:modified>
</cp:coreProperties>
</file>