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  <p:sldMasterId id="2147483722" r:id="rId6"/>
    <p:sldMasterId id="2147483734" r:id="rId7"/>
  </p:sldMasterIdLst>
  <p:notesMasterIdLst>
    <p:notesMasterId r:id="rId21"/>
  </p:notesMasterIdLst>
  <p:sldIdLst>
    <p:sldId id="263" r:id="rId8"/>
    <p:sldId id="256" r:id="rId9"/>
    <p:sldId id="264" r:id="rId10"/>
    <p:sldId id="265" r:id="rId11"/>
    <p:sldId id="266" r:id="rId12"/>
    <p:sldId id="257" r:id="rId13"/>
    <p:sldId id="267" r:id="rId14"/>
    <p:sldId id="259" r:id="rId15"/>
    <p:sldId id="258" r:id="rId16"/>
    <p:sldId id="260" r:id="rId17"/>
    <p:sldId id="262" r:id="rId18"/>
    <p:sldId id="261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97F48-631C-4CB2-ACA7-BE03AB7418AD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FBEA5-D663-4DA2-9F49-653CC1B5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7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3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72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7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61098"/>
      </p:ext>
    </p:extLst>
  </p:cSld>
  <p:clrMapOvr>
    <a:masterClrMapping/>
  </p:clrMapOvr>
  <p:transition spd="slow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45851"/>
      </p:ext>
    </p:extLst>
  </p:cSld>
  <p:clrMapOvr>
    <a:masterClrMapping/>
  </p:clrMapOvr>
  <p:transition spd="slow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6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9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91211"/>
      </p:ext>
    </p:extLst>
  </p:cSld>
  <p:clrMapOvr>
    <a:masterClrMapping/>
  </p:clrMapOvr>
  <p:transition spd="slow" advTm="3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48975"/>
      </p:ext>
    </p:extLst>
  </p:cSld>
  <p:clrMapOvr>
    <a:masterClrMapping/>
  </p:clrMapOvr>
  <p:transition spd="slow" advTm="3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37259"/>
      </p:ext>
    </p:extLst>
  </p:cSld>
  <p:clrMapOvr>
    <a:masterClrMapping/>
  </p:clrMapOvr>
  <p:transition spd="slow" advTm="3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29928"/>
      </p:ext>
    </p:extLst>
  </p:cSld>
  <p:clrMapOvr>
    <a:masterClrMapping/>
  </p:clrMapOvr>
  <p:transition spd="slow" advTm="3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90170"/>
      </p:ext>
    </p:extLst>
  </p:cSld>
  <p:clrMapOvr>
    <a:masterClrMapping/>
  </p:clrMapOvr>
  <p:transition spd="slow" advTm="3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76277"/>
      </p:ext>
    </p:extLst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55542"/>
      </p:ext>
    </p:extLst>
  </p:cSld>
  <p:clrMapOvr>
    <a:masterClrMapping/>
  </p:clrMapOvr>
  <p:transition spd="slow" advTm="3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74875"/>
      </p:ext>
    </p:extLst>
  </p:cSld>
  <p:clrMapOvr>
    <a:masterClrMapping/>
  </p:clrMapOvr>
  <p:transition spd="slow" advTm="3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5295"/>
      </p:ext>
    </p:extLst>
  </p:cSld>
  <p:clrMapOvr>
    <a:masterClrMapping/>
  </p:clrMapOvr>
  <p:transition spd="slow" advTm="3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61682"/>
      </p:ext>
    </p:extLst>
  </p:cSld>
  <p:clrMapOvr>
    <a:masterClrMapping/>
  </p:clrMapOvr>
  <p:transition spd="slow" advTm="3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56228"/>
      </p:ext>
    </p:extLst>
  </p:cSld>
  <p:clrMapOvr>
    <a:masterClrMapping/>
  </p:clrMapOvr>
  <p:transition spd="slow" advTm="3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6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9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58029"/>
      </p:ext>
    </p:extLst>
  </p:cSld>
  <p:clrMapOvr>
    <a:masterClrMapping/>
  </p:clrMapOvr>
  <p:transition spd="slow" advTm="3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51294"/>
      </p:ext>
    </p:extLst>
  </p:cSld>
  <p:clrMapOvr>
    <a:masterClrMapping/>
  </p:clrMapOvr>
  <p:transition spd="slow" advTm="3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82632"/>
      </p:ext>
    </p:extLst>
  </p:cSld>
  <p:clrMapOvr>
    <a:masterClrMapping/>
  </p:clrMapOvr>
  <p:transition spd="slow" advTm="3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02583"/>
      </p:ext>
    </p:extLst>
  </p:cSld>
  <p:clrMapOvr>
    <a:masterClrMapping/>
  </p:clrMapOvr>
  <p:transition spd="slow" advTm="3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26646"/>
      </p:ext>
    </p:extLst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5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35174"/>
      </p:ext>
    </p:extLst>
  </p:cSld>
  <p:clrMapOvr>
    <a:masterClrMapping/>
  </p:clrMapOvr>
  <p:transition spd="slow" advTm="3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5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08640"/>
      </p:ext>
    </p:extLst>
  </p:cSld>
  <p:clrMapOvr>
    <a:masterClrMapping/>
  </p:clrMapOvr>
  <p:transition spd="slow" advTm="3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36651"/>
      </p:ext>
    </p:extLst>
  </p:cSld>
  <p:clrMapOvr>
    <a:masterClrMapping/>
  </p:clrMapOvr>
  <p:transition spd="slow" advTm="3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35152"/>
      </p:ext>
    </p:extLst>
  </p:cSld>
  <p:clrMapOvr>
    <a:masterClrMapping/>
  </p:clrMapOvr>
  <p:transition spd="slow" advTm="3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CCBF-0DA9-4C3E-BA87-C99312EE3B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68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31ED-9E1E-4F65-9338-780653EBDE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957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797C-1C63-4203-8BE2-95335E40DA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774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6AEA-61C8-48D9-A357-EEDB7F20AF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77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51CC-C0BF-4DB0-BFEE-77508FB9FC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900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BBFF9-F4F7-4D38-8ACF-E0CDCB1ED4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5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7101-1571-42E7-A367-03A6236DC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429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6D31-93E9-4B15-81CA-74B0B6EE5F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706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0E12-6EFF-4114-B209-1F6C1DB401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071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6BBB-6183-4D04-80F3-892F2EE931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763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6517-59EC-458F-A892-61D7ED711B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115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E79C-10EA-4858-BB39-27E3224C12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36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CCBF-0DA9-4C3E-BA87-C99312EE3B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930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31ED-9E1E-4F65-9338-780653EBDE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04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797C-1C63-4203-8BE2-95335E40DA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78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6AEA-61C8-48D9-A357-EEDB7F20AF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8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51CC-C0BF-4DB0-BFEE-77508FB9FC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628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BBFF9-F4F7-4D38-8ACF-E0CDCB1ED4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841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7101-1571-42E7-A367-03A6236DC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985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6D31-93E9-4B15-81CA-74B0B6EE5F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393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0E12-6EFF-4114-B209-1F6C1DB401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007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6BBB-6183-4D04-80F3-892F2EE931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024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6517-59EC-458F-A892-61D7ED711B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56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E79C-10EA-4858-BB39-27E3224C12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975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517C3-ABE6-4DC4-8732-E0AD937C82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7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1E0D-75E2-4430-9F3F-C2F8DA6B3A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88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87FA-ABBD-4E40-92F3-E5F4FBBC20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13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85032-2377-4B17-B3C0-040036463A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283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CB7A2-D645-45A2-992B-CC9D7C4CD7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720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49273-9E6D-4DF8-A45E-24822206E0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994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5CD1F-23DA-444B-97D4-54D4E652F2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397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C890C-FED8-47EA-B875-4F9F529584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551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FBA00-F3A9-4472-84BA-48D14F1FDD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876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CCB2-0D27-4A2C-B271-5364D88E6A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100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123CA-027F-4D30-A85F-4B67D5AC9C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7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CD2F0-517F-44B9-945B-41D2DA05F7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2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9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0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8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ADE53-7406-4911-BD6D-88B915BFD9C1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0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ADE53-7406-4911-BD6D-88B915BFD9C1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4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E0EDAD-31B8-4B80-880D-C41A22FA97B3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38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wmf"/><Relationship Id="rId3" Type="http://schemas.openxmlformats.org/officeDocument/2006/relationships/slideLayout" Target="../slideLayouts/slideLayout12.xml"/><Relationship Id="rId7" Type="http://schemas.microsoft.com/office/2007/relationships/hdphoto" Target="../media/hdphoto1.wdp"/><Relationship Id="rId12" Type="http://schemas.openxmlformats.org/officeDocument/2006/relationships/image" Target="../media/image7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10.wmf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Relationship Id="rId14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" Target="slide8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"/>
            <a:ext cx="9144000" cy="68636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55" r="100000">
                        <a14:foregroundMark x1="26350" y1="72495" x2="18658" y2="82696"/>
                        <a14:foregroundMark x1="44354" y1="83607" x2="40426" y2="96721"/>
                        <a14:foregroundMark x1="63011" y1="78871" x2="66939" y2="87432"/>
                        <a14:foregroundMark x1="80687" y1="64299" x2="87234" y2="66120"/>
                        <a14:foregroundMark x1="81833" y1="43898" x2="86088" y2="41348"/>
                        <a14:foregroundMark x1="71195" y1="26412" x2="77578" y2="20036"/>
                        <a14:foregroundMark x1="56301" y1="12022" x2="54992" y2="17486"/>
                        <a14:foregroundMark x1="32897" y1="14026" x2="34043" y2="20401"/>
                        <a14:foregroundMark x1="18167" y1="29508" x2="22422" y2="33333"/>
                        <a14:foregroundMark x1="9002" y1="55556" x2="18658" y2="55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6" y="395807"/>
            <a:ext cx="1179567" cy="14131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31" b="100000" l="9396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86" y="-1"/>
            <a:ext cx="1423608" cy="2496887"/>
          </a:xfrm>
          <a:prstGeom prst="rect">
            <a:avLst/>
          </a:prstGeom>
        </p:spPr>
      </p:pic>
      <p:pic>
        <p:nvPicPr>
          <p:cNvPr id="11" name="Raphaël Beau - Micmacs A La Ga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15677" y="-609600"/>
            <a:ext cx="457200" cy="609600"/>
          </a:xfrm>
          <a:prstGeom prst="rect">
            <a:avLst/>
          </a:prstGeom>
        </p:spPr>
      </p:pic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3554840" y="2073444"/>
            <a:ext cx="1739403" cy="1005761"/>
            <a:chOff x="5225" y="9335"/>
            <a:chExt cx="2520" cy="1750"/>
          </a:xfrm>
        </p:grpSpPr>
        <p:sp>
          <p:nvSpPr>
            <p:cNvPr id="1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11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16" name="Picture 26" descr="cosmoS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5" descr="BOOK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4" descr="BOOK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3" descr="QUILLPEN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prstClr val="black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VNbritannic"/>
                  <a:cs typeface="Arial" charset="0"/>
                </a:rPr>
                <a:t>NÀM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4" name="WordArt 15"/>
          <p:cNvSpPr>
            <a:spLocks noChangeArrowheads="1" noChangeShapeType="1" noTextEdit="1"/>
          </p:cNvSpPr>
          <p:nvPr/>
        </p:nvSpPr>
        <p:spPr bwMode="auto">
          <a:xfrm>
            <a:off x="1656484" y="3214167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LỚP 1</a:t>
            </a:r>
          </a:p>
        </p:txBody>
      </p:sp>
    </p:spTree>
    <p:extLst>
      <p:ext uri="{BB962C8B-B14F-4D97-AF65-F5344CB8AC3E}">
        <p14:creationId xmlns:p14="http://schemas.microsoft.com/office/powerpoint/2010/main" val="4133362967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456" y="112272"/>
            <a:ext cx="891144" cy="8783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4" t="7527" r="6883" b="80430"/>
          <a:stretch/>
        </p:blipFill>
        <p:spPr>
          <a:xfrm>
            <a:off x="-152400" y="1905000"/>
            <a:ext cx="9296400" cy="194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219224"/>
            <a:ext cx="6313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a) </a:t>
            </a:r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tròn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008584"/>
            <a:ext cx="7137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b) </a:t>
            </a:r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tam </a:t>
            </a:r>
            <a:r>
              <a:rPr lang="en-US" sz="3600" b="1" dirty="0" err="1" smtClean="0">
                <a:solidFill>
                  <a:srgbClr val="0070C0"/>
                </a:solidFill>
              </a:rPr>
              <a:t>giác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1" t="22086" r="6356" b="65871"/>
          <a:stretch/>
        </p:blipFill>
        <p:spPr>
          <a:xfrm>
            <a:off x="-164690" y="4686870"/>
            <a:ext cx="9296400" cy="19425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590800" y="3124200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5867400" y="3092245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861456" y="6134670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5776452" y="6087967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671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2" t="37957" r="7015" b="50000"/>
          <a:stretch/>
        </p:blipFill>
        <p:spPr>
          <a:xfrm>
            <a:off x="0" y="1265903"/>
            <a:ext cx="9296400" cy="194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488825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c) </a:t>
            </a:r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vuông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698527"/>
            <a:ext cx="7244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d) </a:t>
            </a:r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chữ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nhật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55204" r="4821" b="32753"/>
          <a:stretch/>
        </p:blipFill>
        <p:spPr>
          <a:xfrm>
            <a:off x="0" y="4575916"/>
            <a:ext cx="9296400" cy="19425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743200" y="2561303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7696200" y="2713703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4279490" y="5977013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>
            <a:off x="926690" y="5977013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945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456" y="112272"/>
            <a:ext cx="891144" cy="8783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12" y="1143024"/>
            <a:ext cx="8025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Trong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sau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bao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vuông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2" t="78280" r="31078" b="6236"/>
          <a:stretch/>
        </p:blipFill>
        <p:spPr>
          <a:xfrm>
            <a:off x="821223" y="3389392"/>
            <a:ext cx="7255978" cy="3392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86919" y="107402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64" y="1905024"/>
            <a:ext cx="4797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bao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tròn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180653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2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51" y="2666885"/>
            <a:ext cx="5013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Bao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tam </a:t>
            </a:r>
            <a:r>
              <a:rPr lang="en-US" sz="3600" b="1" dirty="0" err="1" smtClean="0">
                <a:solidFill>
                  <a:srgbClr val="0070C0"/>
                </a:solidFill>
              </a:rPr>
              <a:t>giác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251462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7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flora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5570538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5" descr="flora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715000"/>
            <a:ext cx="82391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311150"/>
            <a:ext cx="1335087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4030663"/>
            <a:ext cx="1801813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WordArt 4"/>
          <p:cNvSpPr>
            <a:spLocks noChangeArrowheads="1" noChangeShapeType="1" noTextEdit="1"/>
          </p:cNvSpPr>
          <p:nvPr/>
        </p:nvSpPr>
        <p:spPr bwMode="auto">
          <a:xfrm>
            <a:off x="2246313" y="366713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Củng cố dặn dò</a:t>
            </a:r>
          </a:p>
        </p:txBody>
      </p:sp>
      <p:sp>
        <p:nvSpPr>
          <p:cNvPr id="44039" name="Rectangle 3"/>
          <p:cNvSpPr txBox="1">
            <a:spLocks noChangeArrowheads="1"/>
          </p:cNvSpPr>
          <p:nvPr/>
        </p:nvSpPr>
        <p:spPr bwMode="auto">
          <a:xfrm>
            <a:off x="1219200" y="1458913"/>
            <a:ext cx="6408738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88" rIns="91375" bIns="4568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408113" y="4346575"/>
            <a:ext cx="6858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31489985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" y="1914140"/>
            <a:ext cx="8975031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</a:rPr>
                <a:t>Bài</a:t>
              </a:r>
              <a:r>
                <a:rPr lang="en-US" sz="4800" dirty="0" smtClean="0">
                  <a:solidFill>
                    <a:schemeClr val="tx1"/>
                  </a:solidFill>
                </a:rPr>
                <a:t> 7</a:t>
              </a:r>
            </a:p>
            <a:p>
              <a:pPr algn="ctr"/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VUÔNG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TRÒN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</a:t>
              </a:r>
            </a:p>
            <a:p>
              <a:pPr algn="ctr"/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TAM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GIÁC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CHỮ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NHẬT</a:t>
              </a:r>
              <a:endParaRPr lang="vi-VN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0"/>
            <a:ext cx="9144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00" b="1" cap="none" spc="0" dirty="0" err="1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4000" b="1" cap="none" spc="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4000" b="1" cap="none" spc="0" dirty="0" err="1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40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43012" y="533400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/>
              <a:t>2</a:t>
            </a:r>
            <a:endParaRPr lang="vi-VN" sz="11500" b="1" dirty="0"/>
          </a:p>
        </p:txBody>
      </p:sp>
      <p:sp>
        <p:nvSpPr>
          <p:cNvPr id="11" name="Rectangle 10"/>
          <p:cNvSpPr/>
          <p:nvPr/>
        </p:nvSpPr>
        <p:spPr>
          <a:xfrm>
            <a:off x="3145562" y="457200"/>
            <a:ext cx="582948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LÀM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QUEN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VỚI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endParaRPr lang="en-US" sz="4400" b="1" dirty="0" smtClean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4400" b="1" cap="none" spc="0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HÌNH</a:t>
            </a:r>
            <a:r>
              <a:rPr lang="en-US" sz="4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PHẲNG</a:t>
            </a:r>
            <a:endParaRPr lang="vi-VN" sz="4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4400" b="1" dirty="0" smtClean="0">
                <a:solidFill>
                  <a:srgbClr val="FF9933"/>
                </a:solidFill>
                <a:latin typeface="HP-087" pitchFamily="34" charset="0"/>
              </a:rPr>
              <a:t> 1</a:t>
            </a:r>
            <a:endParaRPr lang="vi-VN" sz="4400" b="1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"/>
            <a:ext cx="9144000" cy="6863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38"/>
            <a:ext cx="5219700" cy="22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74169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497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497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35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35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29"/>
          <p:cNvSpPr>
            <a:spLocks noChangeShapeType="1"/>
          </p:cNvSpPr>
          <p:nvPr/>
        </p:nvSpPr>
        <p:spPr bwMode="auto">
          <a:xfrm flipH="1">
            <a:off x="1600200" y="3519488"/>
            <a:ext cx="381000" cy="1143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 flipH="1">
            <a:off x="4038600" y="3519488"/>
            <a:ext cx="375634" cy="10668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4" name="Picture 13" descr="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98" y="1896751"/>
            <a:ext cx="2212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27" y="1896751"/>
            <a:ext cx="2212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21" b="100000" l="3620" r="100000">
                        <a14:foregroundMark x1="37557" y1="73529" x2="38914" y2="86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40" y="-73277"/>
            <a:ext cx="1855340" cy="26640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0850" y="218970"/>
            <a:ext cx="49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400" dirty="0" err="1" smtClean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400" dirty="0" smtClean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4400" dirty="0">
              <a:solidFill>
                <a:srgbClr val="C050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94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29"/>
          <p:cNvSpPr>
            <a:spLocks noChangeShapeType="1"/>
          </p:cNvSpPr>
          <p:nvPr/>
        </p:nvSpPr>
        <p:spPr bwMode="auto">
          <a:xfrm flipH="1">
            <a:off x="990600" y="2514600"/>
            <a:ext cx="457200" cy="1524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 flipH="1">
            <a:off x="3657600" y="2438400"/>
            <a:ext cx="457200" cy="1524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 flipH="1">
            <a:off x="6096000" y="2667000"/>
            <a:ext cx="457200" cy="1524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49" y="3806780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859" y="3779362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06780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29129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9265">
            <a:off x="5334000" y="1295401"/>
            <a:ext cx="25336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9265">
            <a:off x="2819400" y="1143003"/>
            <a:ext cx="25336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9265">
            <a:off x="304800" y="1143003"/>
            <a:ext cx="25336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96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16344" r="62206" b="73763"/>
          <a:stretch/>
        </p:blipFill>
        <p:spPr>
          <a:xfrm>
            <a:off x="29509" y="0"/>
            <a:ext cx="3856703" cy="1756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0" t="33333" r="45646" b="54409"/>
          <a:stretch/>
        </p:blipFill>
        <p:spPr>
          <a:xfrm>
            <a:off x="12" y="1828800"/>
            <a:ext cx="4604083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1" t="33333" r="6065" b="54409"/>
          <a:stretch/>
        </p:blipFill>
        <p:spPr>
          <a:xfrm>
            <a:off x="4355712" y="1815510"/>
            <a:ext cx="4604083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5" t="44941" r="45891" b="42801"/>
          <a:stretch/>
        </p:blipFill>
        <p:spPr>
          <a:xfrm>
            <a:off x="-1" y="4280490"/>
            <a:ext cx="4604083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6" t="44941" r="5330" b="42801"/>
          <a:stretch/>
        </p:blipFill>
        <p:spPr>
          <a:xfrm>
            <a:off x="4488443" y="4267200"/>
            <a:ext cx="460408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9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" y="-34546"/>
            <a:ext cx="9144000" cy="68636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838200"/>
            <a:ext cx="6934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THƯ GIÃN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Một Con Vịt - Nhạc Thiếu Nhi hoạt hình một đàn vịt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43148" y="21209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74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5486400" cy="2286000"/>
            <a:chOff x="0" y="0"/>
            <a:chExt cx="5074920" cy="19314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3" t="39570" r="60642" b="50000"/>
            <a:stretch/>
          </p:blipFill>
          <p:spPr>
            <a:xfrm>
              <a:off x="0" y="0"/>
              <a:ext cx="3620820" cy="162970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590800" y="0"/>
              <a:ext cx="2484120" cy="814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1524000"/>
              <a:ext cx="1242060" cy="4074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6973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9456" y="112272"/>
            <a:ext cx="891144" cy="9545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76872" y="245026"/>
            <a:ext cx="79433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Mỗi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đồ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vật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có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dạng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hình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gì</a:t>
            </a:r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67957" r="5215" b="5591"/>
          <a:stretch/>
        </p:blipFill>
        <p:spPr>
          <a:xfrm>
            <a:off x="152412" y="1295400"/>
            <a:ext cx="8790877" cy="502920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1524000" y="1981200"/>
            <a:ext cx="2895600" cy="1371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01877" y="4495800"/>
            <a:ext cx="2895600" cy="1219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711233" y="4495800"/>
            <a:ext cx="2686246" cy="1066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76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136</Words>
  <Application>Microsoft Office PowerPoint</Application>
  <PresentationFormat>On-screen Show (4:3)</PresentationFormat>
  <Paragraphs>34</Paragraphs>
  <Slides>13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35" baseType="lpstr">
      <vt:lpstr>宋体</vt:lpstr>
      <vt:lpstr>Arial</vt:lpstr>
      <vt:lpstr>Book Antiqua</vt:lpstr>
      <vt:lpstr>Calibri</vt:lpstr>
      <vt:lpstr>HP-087</vt:lpstr>
      <vt:lpstr>HP-168</vt:lpstr>
      <vt:lpstr>Lucida Sans</vt:lpstr>
      <vt:lpstr>Times New Roman</vt:lpstr>
      <vt:lpstr>VnBangkok</vt:lpstr>
      <vt:lpstr>VNbritannic</vt:lpstr>
      <vt:lpstr>Wingdings</vt:lpstr>
      <vt:lpstr>Wingdings 2</vt:lpstr>
      <vt:lpstr>Wingdings 3</vt:lpstr>
      <vt:lpstr>等线</vt:lpstr>
      <vt:lpstr>等线 Light</vt:lpstr>
      <vt:lpstr>Office Theme</vt:lpstr>
      <vt:lpstr>Office 主题​​</vt:lpstr>
      <vt:lpstr>1_Office 主题​​</vt:lpstr>
      <vt:lpstr>1_Office Theme</vt:lpstr>
      <vt:lpstr>2_Office Theme</vt:lpstr>
      <vt:lpstr>Apex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Microsoft account</cp:lastModifiedBy>
  <cp:revision>9</cp:revision>
  <dcterms:created xsi:type="dcterms:W3CDTF">2006-08-16T00:00:00Z</dcterms:created>
  <dcterms:modified xsi:type="dcterms:W3CDTF">2022-10-16T02:20:03Z</dcterms:modified>
</cp:coreProperties>
</file>