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6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8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5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1A064-F88B-456A-BC3E-22CDB0672470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019AA-5E1F-45BB-816A-FC962DE2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49" y="835242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83" y="2162090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118" y="3630694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3868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…. , 9 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1229" y="2593272"/>
            <a:ext cx="35856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1229" y="3750190"/>
            <a:ext cx="36736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1229" y="4765852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2 toa tàu.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053662" y="269591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ết quả hình ảnh cho hình ảnh tàu hỏa | Hình ảnh, Hoạt hình,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58" y="2374842"/>
            <a:ext cx="5002630" cy="36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2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op 60 Hình nền powerpoint kết thúc đẹp nhất cuối slide |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75" y="925923"/>
            <a:ext cx="11025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 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661182" y="2152359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1        3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515146" y="4386776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8       1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4455774" y="4386776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9       5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loud 17"/>
          <p:cNvSpPr/>
          <p:nvPr/>
        </p:nvSpPr>
        <p:spPr>
          <a:xfrm>
            <a:off x="8396403" y="4386776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10      6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8396403" y="2152359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6       6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528792" y="2152359"/>
            <a:ext cx="3235569" cy="139270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5       7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35599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05858" y="2552481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80585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735598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33335" y="4811942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62995" y="2605658"/>
            <a:ext cx="561703" cy="54237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742051" y="252434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669528" y="470558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679329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05711" y="4733801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622388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728900" y="252434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9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Hàng nào có nhiều đồ chơi hơn?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6" y="1594818"/>
            <a:ext cx="10077100" cy="4281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9689910" y="1717648"/>
            <a:ext cx="1415061" cy="1803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94534" y="1910686"/>
            <a:ext cx="855521" cy="8871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Chọn câu trả lời đúng: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2" y="1338610"/>
            <a:ext cx="7263963" cy="4752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Số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ô tô ít hơn số máy bay.</a:t>
            </a:r>
          </a:p>
          <a:p>
            <a:pPr algn="ctr"/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8217553" y="3065247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8217553" y="4926221"/>
            <a:ext cx="3680012" cy="17137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8217553" y="1204274"/>
            <a:ext cx="3680012" cy="171373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146898" y="3922116"/>
            <a:ext cx="2638434" cy="1803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17553" y="1214154"/>
            <a:ext cx="832514" cy="6980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5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471"/>
            <a:ext cx="10515600" cy="1277471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000" b="1" i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  <a:endParaRPr lang="en-US" sz="9000" b="1" i="1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06" y="1411942"/>
            <a:ext cx="11559579" cy="5446058"/>
          </a:xfrm>
        </p:spPr>
      </p:pic>
    </p:spTree>
    <p:extLst>
      <p:ext uri="{BB962C8B-B14F-4D97-AF65-F5344CB8AC3E}">
        <p14:creationId xmlns:p14="http://schemas.microsoft.com/office/powerpoint/2010/main" val="296852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102493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001335"/>
            <a:ext cx="10857638" cy="52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5931238" y="1307266"/>
            <a:ext cx="891594" cy="8314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31238" y="4065633"/>
            <a:ext cx="891594" cy="8314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55417" y="4067147"/>
            <a:ext cx="891594" cy="8314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7063" y="1320914"/>
            <a:ext cx="891594" cy="8314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35196" y="4045357"/>
            <a:ext cx="891594" cy="831444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 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590" y="1849573"/>
            <a:ext cx="8227622" cy="3991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116" y="1849573"/>
            <a:ext cx="2330889" cy="3918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0705560" y="2765197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19627" y="3680821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705559" y="4613082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90" y="1575209"/>
            <a:ext cx="8493659" cy="4067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7311" y="1575209"/>
            <a:ext cx="2351330" cy="40679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802975" y="4476705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02976" y="3547793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802976" y="2618881"/>
            <a:ext cx="858083" cy="77986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4773" y="1546832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773" y="4204746"/>
            <a:ext cx="10210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7496" y="4204746"/>
            <a:ext cx="11971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52064" y="4204746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086055" y="4276600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9432" y="2568112"/>
            <a:ext cx="4939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&gt;, &lt;, =?</a:t>
            </a:r>
          </a:p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3…..7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213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Thư giãn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ADMIN</cp:lastModifiedBy>
  <cp:revision>19</cp:revision>
  <dcterms:created xsi:type="dcterms:W3CDTF">2020-08-18T12:39:05Z</dcterms:created>
  <dcterms:modified xsi:type="dcterms:W3CDTF">2022-10-18T17:32:17Z</dcterms:modified>
</cp:coreProperties>
</file>