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7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09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3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39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8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90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45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74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9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8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31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F798-9DFF-4E3A-A8D2-A78C78DC6B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21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F798-9DFF-4E3A-A8D2-A78C78DC6B9D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B672A-C396-4BEB-AFDC-101B16BA10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2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5434" y="910589"/>
            <a:ext cx="4573905" cy="1058573"/>
          </a:xfrm>
        </p:spPr>
        <p:txBody>
          <a:bodyPr>
            <a:normAutofit/>
          </a:bodyPr>
          <a:lstStyle/>
          <a:p>
            <a:r>
              <a:rPr lang="en-US" sz="6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583" y="2151622"/>
            <a:ext cx="119664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6: LUYỆN TẬP CHUNG</a:t>
            </a:r>
            <a:endParaRPr lang="en-US" sz="7200" b="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4589" y="3429816"/>
            <a:ext cx="2547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(tiết 2)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5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43" y="0"/>
            <a:ext cx="2689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Số?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34" y="1108176"/>
            <a:ext cx="4694603" cy="128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1068" y="1108176"/>
            <a:ext cx="4425879" cy="1283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7433" y="2814714"/>
            <a:ext cx="4694603" cy="1450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1069" y="2868198"/>
            <a:ext cx="4392668" cy="1397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433" y="4688395"/>
            <a:ext cx="4694603" cy="14373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1069" y="4688395"/>
            <a:ext cx="4392668" cy="1449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3798279" y="2868198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727812" y="4776042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27812" y="2868197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727812" y="1120576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806141" y="4776042"/>
            <a:ext cx="689315" cy="6487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187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97" y="943714"/>
            <a:ext cx="8238095" cy="5914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81273" y="58110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Số?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r="78054"/>
          <a:stretch/>
        </p:blipFill>
        <p:spPr>
          <a:xfrm>
            <a:off x="9461148" y="852582"/>
            <a:ext cx="2492496" cy="10961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29332" t="-1164" r="48683" b="-1"/>
          <a:stretch/>
        </p:blipFill>
        <p:spPr>
          <a:xfrm>
            <a:off x="9493384" y="2386745"/>
            <a:ext cx="2492496" cy="1106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/>
          <a:srcRect l="54752" r="22747"/>
          <a:stretch/>
        </p:blipFill>
        <p:spPr>
          <a:xfrm>
            <a:off x="9493384" y="3931737"/>
            <a:ext cx="2492496" cy="1069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79828"/>
          <a:stretch/>
        </p:blipFill>
        <p:spPr>
          <a:xfrm>
            <a:off x="9461148" y="5438925"/>
            <a:ext cx="2492496" cy="11925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ounded Rectangle 20"/>
          <p:cNvSpPr/>
          <p:nvPr/>
        </p:nvSpPr>
        <p:spPr>
          <a:xfrm>
            <a:off x="9566035" y="2656569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544934" y="4175303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9566035" y="5794362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493384" y="1111577"/>
            <a:ext cx="822956" cy="83710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222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Số?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077" y="1150363"/>
            <a:ext cx="4513386" cy="544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393" y="1150363"/>
            <a:ext cx="4265898" cy="54475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Rounded Rectangle 13"/>
          <p:cNvSpPr/>
          <p:nvPr/>
        </p:nvSpPr>
        <p:spPr>
          <a:xfrm>
            <a:off x="3157898" y="3214698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16184" y="3926403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38526" y="515235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872755" y="3567791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846629" y="484599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956321" y="5152355"/>
            <a:ext cx="656456" cy="6127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7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897" y="1240971"/>
            <a:ext cx="830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Cốc nào có nhiều hạt sen nhất?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1" y="2337246"/>
            <a:ext cx="10268715" cy="35671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263443" y="215619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1507" y="215619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1961" y="215619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6507" y="2163556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850506" y="5321808"/>
            <a:ext cx="595351" cy="582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7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897" y="144696"/>
            <a:ext cx="11025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897" y="1240971"/>
            <a:ext cx="83079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Cốc nào có ít hạt sen nhất?</a:t>
            </a:r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62" y="2302800"/>
            <a:ext cx="10197538" cy="34903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63443" y="215619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1507" y="215619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1961" y="2156198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6507" y="2163556"/>
            <a:ext cx="492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211988" y="5111496"/>
            <a:ext cx="595351" cy="5826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14217" cy="7623659"/>
          </a:xfrm>
        </p:spPr>
      </p:pic>
    </p:spTree>
    <p:extLst>
      <p:ext uri="{BB962C8B-B14F-4D97-AF65-F5344CB8AC3E}">
        <p14:creationId xmlns:p14="http://schemas.microsoft.com/office/powerpoint/2010/main" val="17724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75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Admin</dc:creator>
  <cp:lastModifiedBy>ADMIN</cp:lastModifiedBy>
  <cp:revision>26</cp:revision>
  <dcterms:created xsi:type="dcterms:W3CDTF">2020-08-17T08:56:55Z</dcterms:created>
  <dcterms:modified xsi:type="dcterms:W3CDTF">2022-10-09T16:43:54Z</dcterms:modified>
</cp:coreProperties>
</file>