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4" r:id="rId4"/>
    <p:sldId id="258" r:id="rId5"/>
    <p:sldId id="259" r:id="rId6"/>
    <p:sldId id="260" r:id="rId7"/>
    <p:sldId id="261" r:id="rId8"/>
    <p:sldId id="266" r:id="rId9"/>
    <p:sldId id="26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1623F-96D0-42C1-88B3-0A8A347D314F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474A7-D9DD-46CD-8894-3601743DF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837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1623F-96D0-42C1-88B3-0A8A347D314F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474A7-D9DD-46CD-8894-3601743DF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848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1623F-96D0-42C1-88B3-0A8A347D314F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474A7-D9DD-46CD-8894-3601743DF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616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1623F-96D0-42C1-88B3-0A8A347D314F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474A7-D9DD-46CD-8894-3601743DF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199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1623F-96D0-42C1-88B3-0A8A347D314F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474A7-D9DD-46CD-8894-3601743DF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611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1623F-96D0-42C1-88B3-0A8A347D314F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474A7-D9DD-46CD-8894-3601743DF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709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1623F-96D0-42C1-88B3-0A8A347D314F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474A7-D9DD-46CD-8894-3601743DF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752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1623F-96D0-42C1-88B3-0A8A347D314F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474A7-D9DD-46CD-8894-3601743DF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991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1623F-96D0-42C1-88B3-0A8A347D314F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474A7-D9DD-46CD-8894-3601743DF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940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1623F-96D0-42C1-88B3-0A8A347D314F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474A7-D9DD-46CD-8894-3601743DF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546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1623F-96D0-42C1-88B3-0A8A347D314F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474A7-D9DD-46CD-8894-3601743DF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156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D1623F-96D0-42C1-88B3-0A8A347D314F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474A7-D9DD-46CD-8894-3601743DF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073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6345" y="796289"/>
            <a:ext cx="9144000" cy="1058573"/>
          </a:xfrm>
        </p:spPr>
        <p:txBody>
          <a:bodyPr>
            <a:normAutofit/>
          </a:bodyPr>
          <a:lstStyle/>
          <a:p>
            <a:r>
              <a:rPr lang="en-US" sz="6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6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5583" y="2170762"/>
            <a:ext cx="1196641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6: LUYỆN TẬP CHUNG</a:t>
            </a:r>
            <a:endParaRPr lang="en-US" sz="7200" b="1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58864" y="3534591"/>
            <a:ext cx="25472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(tiết 1)</a:t>
            </a:r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5376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147622" y="133265"/>
            <a:ext cx="44758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BÀI CŨ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16726" y="1059298"/>
            <a:ext cx="7617039" cy="265176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mtClean="0"/>
          </a:p>
          <a:p>
            <a:pPr algn="ctr"/>
            <a:endParaRPr lang="en-US"/>
          </a:p>
          <a:p>
            <a:pPr algn="ctr"/>
            <a:endParaRPr lang="en-US" smtClean="0"/>
          </a:p>
          <a:p>
            <a:pPr algn="ctr"/>
            <a:endParaRPr lang="en-US"/>
          </a:p>
          <a:p>
            <a:pPr algn="ctr"/>
            <a:endParaRPr lang="en-US" smtClean="0"/>
          </a:p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054209" y="1264635"/>
            <a:ext cx="3038622" cy="1602143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5-Point Star 14"/>
          <p:cNvSpPr/>
          <p:nvPr/>
        </p:nvSpPr>
        <p:spPr>
          <a:xfrm>
            <a:off x="2642587" y="1507482"/>
            <a:ext cx="1125415" cy="950376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5-Point Star 15"/>
          <p:cNvSpPr/>
          <p:nvPr/>
        </p:nvSpPr>
        <p:spPr>
          <a:xfrm>
            <a:off x="1095589" y="1500980"/>
            <a:ext cx="1125415" cy="950376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5-Point Star 16"/>
          <p:cNvSpPr/>
          <p:nvPr/>
        </p:nvSpPr>
        <p:spPr>
          <a:xfrm>
            <a:off x="4569134" y="2961130"/>
            <a:ext cx="752623" cy="717828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3271351" y="2935596"/>
            <a:ext cx="787790" cy="76889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3273556" y="2944865"/>
            <a:ext cx="787790" cy="76889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4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4711296" y="1290168"/>
            <a:ext cx="3038622" cy="1602143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5-Point Star 26"/>
          <p:cNvSpPr/>
          <p:nvPr/>
        </p:nvSpPr>
        <p:spPr>
          <a:xfrm>
            <a:off x="5822851" y="1616051"/>
            <a:ext cx="1125415" cy="950376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3552157" y="4044921"/>
            <a:ext cx="7434607" cy="270043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mtClean="0"/>
          </a:p>
          <a:p>
            <a:pPr algn="ctr"/>
            <a:endParaRPr lang="en-US"/>
          </a:p>
          <a:p>
            <a:pPr algn="ctr"/>
            <a:endParaRPr lang="en-US" smtClean="0"/>
          </a:p>
          <a:p>
            <a:pPr algn="ctr"/>
            <a:endParaRPr lang="en-US"/>
          </a:p>
          <a:p>
            <a:pPr algn="ctr"/>
            <a:endParaRPr lang="en-US" smtClean="0"/>
          </a:p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7606518" y="4253515"/>
            <a:ext cx="3038622" cy="1602143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>
            <a:off x="3834669" y="4189379"/>
            <a:ext cx="3038622" cy="1602143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5-Point Star 30"/>
          <p:cNvSpPr/>
          <p:nvPr/>
        </p:nvSpPr>
        <p:spPr>
          <a:xfrm>
            <a:off x="9224876" y="4436341"/>
            <a:ext cx="1125415" cy="950376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5-Point Star 31"/>
          <p:cNvSpPr/>
          <p:nvPr/>
        </p:nvSpPr>
        <p:spPr>
          <a:xfrm>
            <a:off x="7804612" y="4443530"/>
            <a:ext cx="1125415" cy="950376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5-Point Star 32"/>
          <p:cNvSpPr/>
          <p:nvPr/>
        </p:nvSpPr>
        <p:spPr>
          <a:xfrm>
            <a:off x="5362910" y="4444763"/>
            <a:ext cx="1125415" cy="950376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5-Point Star 33"/>
          <p:cNvSpPr/>
          <p:nvPr/>
        </p:nvSpPr>
        <p:spPr>
          <a:xfrm>
            <a:off x="3998419" y="4444763"/>
            <a:ext cx="1125415" cy="950376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ounded Rectangle 35"/>
          <p:cNvSpPr/>
          <p:nvPr/>
        </p:nvSpPr>
        <p:spPr>
          <a:xfrm>
            <a:off x="6094430" y="5938895"/>
            <a:ext cx="787790" cy="76889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7" name="5-Point Star 36"/>
          <p:cNvSpPr/>
          <p:nvPr/>
        </p:nvSpPr>
        <p:spPr>
          <a:xfrm>
            <a:off x="7181142" y="5898277"/>
            <a:ext cx="752623" cy="717828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ounded Rectangle 38"/>
          <p:cNvSpPr/>
          <p:nvPr/>
        </p:nvSpPr>
        <p:spPr>
          <a:xfrm>
            <a:off x="6094430" y="5948153"/>
            <a:ext cx="787790" cy="76889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636113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5" grpId="0" animBg="1"/>
      <p:bldP spid="16" grpId="0" animBg="1"/>
      <p:bldP spid="17" grpId="0" animBg="1"/>
      <p:bldP spid="20" grpId="0" animBg="1"/>
      <p:bldP spid="21" grpId="0" animBg="1"/>
      <p:bldP spid="24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6" grpId="0" animBg="1"/>
      <p:bldP spid="37" grpId="0" animBg="1"/>
      <p:bldP spid="3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990" y="1258388"/>
            <a:ext cx="8457696" cy="38152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7-Point Star 1"/>
          <p:cNvSpPr/>
          <p:nvPr/>
        </p:nvSpPr>
        <p:spPr>
          <a:xfrm>
            <a:off x="1749585" y="5147159"/>
            <a:ext cx="1592663" cy="1420837"/>
          </a:xfrm>
          <a:prstGeom prst="star7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6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7-Point Star 5"/>
          <p:cNvSpPr/>
          <p:nvPr/>
        </p:nvSpPr>
        <p:spPr>
          <a:xfrm>
            <a:off x="3709684" y="5147158"/>
            <a:ext cx="1592663" cy="1420837"/>
          </a:xfrm>
          <a:prstGeom prst="star7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6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7-Point Star 6"/>
          <p:cNvSpPr/>
          <p:nvPr/>
        </p:nvSpPr>
        <p:spPr>
          <a:xfrm>
            <a:off x="5669783" y="5224524"/>
            <a:ext cx="1592663" cy="1420837"/>
          </a:xfrm>
          <a:prstGeom prst="star7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6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7-Point Star 7"/>
          <p:cNvSpPr/>
          <p:nvPr/>
        </p:nvSpPr>
        <p:spPr>
          <a:xfrm>
            <a:off x="7537270" y="5224523"/>
            <a:ext cx="1592663" cy="1420837"/>
          </a:xfrm>
          <a:prstGeom prst="star7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6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7-Point Star 8"/>
          <p:cNvSpPr/>
          <p:nvPr/>
        </p:nvSpPr>
        <p:spPr>
          <a:xfrm>
            <a:off x="9497369" y="5259686"/>
            <a:ext cx="1592663" cy="1420837"/>
          </a:xfrm>
          <a:prstGeom prst="star7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6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103515"/>
            <a:ext cx="110250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1: Trong hình dưới đây có những số nào?</a:t>
            </a:r>
            <a:endParaRPr lang="en-US" sz="4000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3222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9" grpId="0" animBg="1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110250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2: Trong mỗi bể cá có bao nhiêu con cá?</a:t>
            </a:r>
            <a:endParaRPr lang="en-US" sz="4000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8376" y="2138122"/>
            <a:ext cx="2296572" cy="30620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3103" y="2138122"/>
            <a:ext cx="2388395" cy="30667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92369" y="2138122"/>
            <a:ext cx="2335739" cy="30620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Rounded Rectangle 6"/>
          <p:cNvSpPr/>
          <p:nvPr/>
        </p:nvSpPr>
        <p:spPr>
          <a:xfrm>
            <a:off x="2152359" y="4431322"/>
            <a:ext cx="787790" cy="76889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4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035269" y="4421665"/>
            <a:ext cx="787790" cy="76889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4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9466343" y="4370222"/>
            <a:ext cx="787790" cy="76889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4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7569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53590" y="496388"/>
            <a:ext cx="110250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2: Trong mỗi bể cá có bao nhiêu con cá?</a:t>
            </a:r>
            <a:endParaRPr lang="en-US" sz="4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1035" y="1968949"/>
            <a:ext cx="2388395" cy="31653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9169" y="1968949"/>
            <a:ext cx="2535276" cy="31653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64183" y="1968949"/>
            <a:ext cx="2532275" cy="31653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Rounded Rectangle 11"/>
          <p:cNvSpPr/>
          <p:nvPr/>
        </p:nvSpPr>
        <p:spPr>
          <a:xfrm>
            <a:off x="9536425" y="4278922"/>
            <a:ext cx="835484" cy="81515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942912" y="4278923"/>
            <a:ext cx="787790" cy="81515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2289687" y="4325184"/>
            <a:ext cx="787790" cy="76889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4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5356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77815"/>
            <a:ext cx="110250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3: Tìm chậu hoa thích hợp.</a:t>
            </a:r>
            <a:endParaRPr lang="en-US" sz="4000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261" y="1586025"/>
            <a:ext cx="1788590" cy="22475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6783" y="1586025"/>
            <a:ext cx="1754737" cy="22475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38715" y="1624685"/>
            <a:ext cx="1779275" cy="22475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45185" y="1624685"/>
            <a:ext cx="1781268" cy="22475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53648" y="1624684"/>
            <a:ext cx="1811486" cy="22088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439" y="4395355"/>
            <a:ext cx="1459494" cy="11843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39049" y="4395355"/>
            <a:ext cx="1469287" cy="12043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82367" y="4395355"/>
            <a:ext cx="1498557" cy="11843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754955" y="4395355"/>
            <a:ext cx="1486472" cy="11843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215458" y="4395355"/>
            <a:ext cx="1486472" cy="11843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" name="Freeform 21"/>
          <p:cNvSpPr/>
          <p:nvPr/>
        </p:nvSpPr>
        <p:spPr>
          <a:xfrm>
            <a:off x="3722914" y="3827417"/>
            <a:ext cx="2259875" cy="561703"/>
          </a:xfrm>
          <a:custGeom>
            <a:avLst/>
            <a:gdLst>
              <a:gd name="connsiteX0" fmla="*/ 0 w 2259875"/>
              <a:gd name="connsiteY0" fmla="*/ 0 h 561703"/>
              <a:gd name="connsiteX1" fmla="*/ 2259875 w 2259875"/>
              <a:gd name="connsiteY1" fmla="*/ 561703 h 561703"/>
              <a:gd name="connsiteX2" fmla="*/ 2259875 w 2259875"/>
              <a:gd name="connsiteY2" fmla="*/ 561703 h 561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9875" h="561703">
                <a:moveTo>
                  <a:pt x="0" y="0"/>
                </a:moveTo>
                <a:lnTo>
                  <a:pt x="2259875" y="561703"/>
                </a:lnTo>
                <a:lnTo>
                  <a:pt x="2259875" y="561703"/>
                </a:lnTo>
              </a:path>
            </a:pathLst>
          </a:custGeom>
          <a:solidFill>
            <a:schemeClr val="accent1">
              <a:lumMod val="50000"/>
            </a:schemeClr>
          </a:solidFill>
          <a:ln w="63500">
            <a:solidFill>
              <a:srgbClr val="0070C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1290918" y="3783106"/>
            <a:ext cx="0" cy="609600"/>
          </a:xfrm>
          <a:custGeom>
            <a:avLst/>
            <a:gdLst>
              <a:gd name="connsiteX0" fmla="*/ 0 w 0"/>
              <a:gd name="connsiteY0" fmla="*/ 0 h 609600"/>
              <a:gd name="connsiteX1" fmla="*/ 0 w 0"/>
              <a:gd name="connsiteY1" fmla="*/ 609600 h 609600"/>
              <a:gd name="connsiteX2" fmla="*/ 0 w 0"/>
              <a:gd name="connsiteY2" fmla="*/ 609600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h="609600">
                <a:moveTo>
                  <a:pt x="0" y="0"/>
                </a:moveTo>
                <a:lnTo>
                  <a:pt x="0" y="609600"/>
                </a:lnTo>
                <a:lnTo>
                  <a:pt x="0" y="609600"/>
                </a:lnTo>
              </a:path>
            </a:pathLst>
          </a:custGeom>
          <a:solidFill>
            <a:srgbClr val="FF0000"/>
          </a:solidFill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3666560" y="3872190"/>
            <a:ext cx="2419643" cy="534572"/>
          </a:xfrm>
          <a:custGeom>
            <a:avLst/>
            <a:gdLst>
              <a:gd name="connsiteX0" fmla="*/ 2419643 w 2419643"/>
              <a:gd name="connsiteY0" fmla="*/ 0 h 534572"/>
              <a:gd name="connsiteX1" fmla="*/ 0 w 2419643"/>
              <a:gd name="connsiteY1" fmla="*/ 534572 h 534572"/>
              <a:gd name="connsiteX2" fmla="*/ 0 w 2419643"/>
              <a:gd name="connsiteY2" fmla="*/ 534572 h 534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19643" h="534572">
                <a:moveTo>
                  <a:pt x="2419643" y="0"/>
                </a:moveTo>
                <a:lnTo>
                  <a:pt x="0" y="534572"/>
                </a:lnTo>
                <a:lnTo>
                  <a:pt x="0" y="534572"/>
                </a:lnTo>
              </a:path>
            </a:pathLst>
          </a:custGeom>
          <a:solidFill>
            <a:srgbClr val="FF0000"/>
          </a:solidFill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8496886" y="3812345"/>
            <a:ext cx="2377440" cy="590843"/>
          </a:xfrm>
          <a:custGeom>
            <a:avLst/>
            <a:gdLst>
              <a:gd name="connsiteX0" fmla="*/ 2377440 w 2377440"/>
              <a:gd name="connsiteY0" fmla="*/ 0 h 590843"/>
              <a:gd name="connsiteX1" fmla="*/ 0 w 2377440"/>
              <a:gd name="connsiteY1" fmla="*/ 590843 h 590843"/>
              <a:gd name="connsiteX2" fmla="*/ 0 w 2377440"/>
              <a:gd name="connsiteY2" fmla="*/ 590843 h 590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77440" h="590843">
                <a:moveTo>
                  <a:pt x="2377440" y="0"/>
                </a:moveTo>
                <a:lnTo>
                  <a:pt x="0" y="590843"/>
                </a:lnTo>
                <a:lnTo>
                  <a:pt x="0" y="590843"/>
                </a:lnTo>
              </a:path>
            </a:pathLst>
          </a:cu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8518198" y="3861481"/>
            <a:ext cx="2745001" cy="544583"/>
          </a:xfrm>
          <a:custGeom>
            <a:avLst/>
            <a:gdLst>
              <a:gd name="connsiteX0" fmla="*/ 0 w 2745001"/>
              <a:gd name="connsiteY0" fmla="*/ 0 h 544583"/>
              <a:gd name="connsiteX1" fmla="*/ 2504049 w 2745001"/>
              <a:gd name="connsiteY1" fmla="*/ 492369 h 544583"/>
              <a:gd name="connsiteX2" fmla="*/ 2504049 w 2745001"/>
              <a:gd name="connsiteY2" fmla="*/ 506437 h 544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45001" h="544583">
                <a:moveTo>
                  <a:pt x="0" y="0"/>
                </a:moveTo>
                <a:lnTo>
                  <a:pt x="2504049" y="492369"/>
                </a:lnTo>
                <a:cubicBezTo>
                  <a:pt x="2921391" y="576775"/>
                  <a:pt x="2712720" y="541606"/>
                  <a:pt x="2504049" y="506437"/>
                </a:cubicBezTo>
              </a:path>
            </a:pathLst>
          </a:cu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708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2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42719"/>
            <a:ext cx="7980199" cy="56934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168144" y="19882"/>
            <a:ext cx="110250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4: Số?</a:t>
            </a:r>
            <a:endParaRPr lang="en-US" sz="3600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176" t="-2563" r="72007" b="2563"/>
          <a:stretch/>
        </p:blipFill>
        <p:spPr>
          <a:xfrm>
            <a:off x="8744549" y="1187889"/>
            <a:ext cx="2783912" cy="137820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35981" r="36173"/>
          <a:stretch/>
        </p:blipFill>
        <p:spPr>
          <a:xfrm>
            <a:off x="8738993" y="3155633"/>
            <a:ext cx="2789468" cy="137947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72301"/>
          <a:stretch/>
        </p:blipFill>
        <p:spPr>
          <a:xfrm>
            <a:off x="8744549" y="5072437"/>
            <a:ext cx="2783912" cy="138405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Rounded Rectangle 7"/>
          <p:cNvSpPr/>
          <p:nvPr/>
        </p:nvSpPr>
        <p:spPr>
          <a:xfrm>
            <a:off x="8744549" y="1700972"/>
            <a:ext cx="782234" cy="69260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8744549" y="5507178"/>
            <a:ext cx="787790" cy="76889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8738993" y="3552654"/>
            <a:ext cx="787790" cy="76889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5" name="Oval 4"/>
          <p:cNvSpPr/>
          <p:nvPr/>
        </p:nvSpPr>
        <p:spPr>
          <a:xfrm>
            <a:off x="1559169" y="1029744"/>
            <a:ext cx="1195754" cy="67122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921396" y="1029744"/>
            <a:ext cx="1195754" cy="67122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484915" y="2751082"/>
            <a:ext cx="1195754" cy="67122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583430" y="3821092"/>
            <a:ext cx="1195754" cy="67122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961292" y="4291441"/>
            <a:ext cx="1195754" cy="67122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095323" y="3288320"/>
            <a:ext cx="1195754" cy="67122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385998" y="3881460"/>
            <a:ext cx="1195754" cy="67122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120688" y="4911770"/>
            <a:ext cx="1195754" cy="15447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354689" y="4911770"/>
            <a:ext cx="1195754" cy="15447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1842812" y="4962667"/>
            <a:ext cx="1195754" cy="15447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526689" y="4962668"/>
            <a:ext cx="1195754" cy="15447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792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5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07268" y="159228"/>
            <a:ext cx="451918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CỦNG CỐ</a:t>
            </a:r>
            <a:endParaRPr lang="en-US" sz="7200" b="1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95326" y="1401686"/>
            <a:ext cx="601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Số?</a:t>
            </a:r>
            <a:endParaRPr lang="en-US" sz="4000" b="1" dirty="0">
              <a:solidFill>
                <a:srgbClr val="00206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357222" y="2116417"/>
            <a:ext cx="900091" cy="91992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8" name="Right Arrow 7"/>
          <p:cNvSpPr/>
          <p:nvPr/>
        </p:nvSpPr>
        <p:spPr>
          <a:xfrm>
            <a:off x="4324308" y="2362962"/>
            <a:ext cx="478869" cy="397936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5819973" y="2362962"/>
            <a:ext cx="478869" cy="397936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6345062" y="2152809"/>
            <a:ext cx="900091" cy="91992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398009" y="4711135"/>
            <a:ext cx="900091" cy="919929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8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339575" y="4761979"/>
            <a:ext cx="900091" cy="919929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8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828133" y="2152809"/>
            <a:ext cx="900091" cy="919929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8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58941" y="4725586"/>
            <a:ext cx="900091" cy="91992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4858941" y="3460083"/>
            <a:ext cx="900091" cy="91992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4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7777059" y="3432159"/>
            <a:ext cx="900091" cy="91992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4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4324308" y="3670236"/>
            <a:ext cx="478869" cy="397936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>
            <a:off x="5819973" y="3670236"/>
            <a:ext cx="478869" cy="397936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>
            <a:off x="7280905" y="3693155"/>
            <a:ext cx="478869" cy="397936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3377997" y="3446237"/>
            <a:ext cx="900091" cy="919929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8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ight Arrow 25"/>
          <p:cNvSpPr/>
          <p:nvPr/>
        </p:nvSpPr>
        <p:spPr>
          <a:xfrm>
            <a:off x="4347756" y="4972132"/>
            <a:ext cx="478869" cy="397936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Arrow 26"/>
          <p:cNvSpPr/>
          <p:nvPr/>
        </p:nvSpPr>
        <p:spPr>
          <a:xfrm>
            <a:off x="5843421" y="4972132"/>
            <a:ext cx="478869" cy="397936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Arrow 27"/>
          <p:cNvSpPr/>
          <p:nvPr/>
        </p:nvSpPr>
        <p:spPr>
          <a:xfrm>
            <a:off x="7304353" y="4995051"/>
            <a:ext cx="478869" cy="397936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>
            <a:off x="6356577" y="3436060"/>
            <a:ext cx="900091" cy="919929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8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3405470" y="4710423"/>
            <a:ext cx="900091" cy="919929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6339575" y="4753901"/>
            <a:ext cx="900091" cy="919929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3370966" y="3445525"/>
            <a:ext cx="900091" cy="919929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6368379" y="3427982"/>
            <a:ext cx="900091" cy="919929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4829305" y="2151062"/>
            <a:ext cx="900091" cy="919929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7820209" y="4761979"/>
            <a:ext cx="900091" cy="91992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4263201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7750629"/>
          </a:xfrm>
        </p:spPr>
      </p:pic>
    </p:spTree>
    <p:extLst>
      <p:ext uri="{BB962C8B-B14F-4D97-AF65-F5344CB8AC3E}">
        <p14:creationId xmlns:p14="http://schemas.microsoft.com/office/powerpoint/2010/main" val="614098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2604</TotalTime>
  <Words>104</Words>
  <Application>Microsoft Office PowerPoint</Application>
  <PresentationFormat>Widescreen</PresentationFormat>
  <Paragraphs>53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HP001 4 hàng</vt:lpstr>
      <vt:lpstr>Times New Roman</vt:lpstr>
      <vt:lpstr>Office Theme</vt:lpstr>
      <vt:lpstr>TOÁN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TOÁN</dc:title>
  <dc:creator>Admin</dc:creator>
  <cp:lastModifiedBy>ADMIN</cp:lastModifiedBy>
  <cp:revision>39</cp:revision>
  <dcterms:created xsi:type="dcterms:W3CDTF">2020-08-11T05:19:50Z</dcterms:created>
  <dcterms:modified xsi:type="dcterms:W3CDTF">2022-10-09T16:42:10Z</dcterms:modified>
</cp:coreProperties>
</file>