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3" r:id="rId3"/>
    <p:sldId id="308" r:id="rId4"/>
    <p:sldId id="261" r:id="rId5"/>
    <p:sldId id="265" r:id="rId6"/>
    <p:sldId id="320" r:id="rId7"/>
    <p:sldId id="260" r:id="rId8"/>
    <p:sldId id="325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9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0484" y="940859"/>
            <a:ext cx="556894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167468" y="1939929"/>
            <a:ext cx="886036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en-US" sz="5333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5333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Mấy và mấy </a:t>
            </a:r>
            <a:r>
              <a:rPr lang="en-US" altLang="en-US" sz="5333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333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5333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altLang="en-US" sz="5333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9509" y="2852936"/>
            <a:ext cx="873697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6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D25B56-1305-4315-A832-4EC8037B3797}"/>
              </a:ext>
            </a:extLst>
          </p:cNvPr>
          <p:cNvSpPr/>
          <p:nvPr/>
        </p:nvSpPr>
        <p:spPr>
          <a:xfrm>
            <a:off x="288670" y="500629"/>
            <a:ext cx="11144250" cy="559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B00D4-789E-4E3D-8EC2-15344FCC98AD}"/>
              </a:ext>
            </a:extLst>
          </p:cNvPr>
          <p:cNvSpPr txBox="1"/>
          <p:nvPr/>
        </p:nvSpPr>
        <p:spPr>
          <a:xfrm>
            <a:off x="4452938" y="2106726"/>
            <a:ext cx="3095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8DA91-3589-471C-834F-57E94D7E7D0E}"/>
              </a:ext>
            </a:extLst>
          </p:cNvPr>
          <p:cNvSpPr txBox="1"/>
          <p:nvPr/>
        </p:nvSpPr>
        <p:spPr>
          <a:xfrm>
            <a:off x="838200" y="2120163"/>
            <a:ext cx="3095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… và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5EAC2-2CC4-487A-9D30-74DDA1382CFE}"/>
              </a:ext>
            </a:extLst>
          </p:cNvPr>
          <p:cNvSpPr txBox="1"/>
          <p:nvPr/>
        </p:nvSpPr>
        <p:spPr>
          <a:xfrm>
            <a:off x="8115300" y="2120163"/>
            <a:ext cx="3095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en-US" sz="320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 </a:t>
            </a:r>
            <a:r>
              <a:rPr lang="en-US" sz="3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308AE-FD4A-455B-ACE3-32691B22CDF5}"/>
              </a:ext>
            </a:extLst>
          </p:cNvPr>
          <p:cNvSpPr txBox="1"/>
          <p:nvPr/>
        </p:nvSpPr>
        <p:spPr>
          <a:xfrm>
            <a:off x="2109576" y="218280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99C8-D9AF-4EBE-92B7-F292FF060377}"/>
              </a:ext>
            </a:extLst>
          </p:cNvPr>
          <p:cNvSpPr txBox="1"/>
          <p:nvPr/>
        </p:nvSpPr>
        <p:spPr>
          <a:xfrm>
            <a:off x="3203341" y="22059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7F4D8-5FDC-4FED-BA37-58669C671D4B}"/>
              </a:ext>
            </a:extLst>
          </p:cNvPr>
          <p:cNvSpPr txBox="1"/>
          <p:nvPr/>
        </p:nvSpPr>
        <p:spPr>
          <a:xfrm>
            <a:off x="2077836" y="293489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3DB57-FB98-4512-8E3D-776E67515499}"/>
              </a:ext>
            </a:extLst>
          </p:cNvPr>
          <p:cNvSpPr txBox="1"/>
          <p:nvPr/>
        </p:nvSpPr>
        <p:spPr>
          <a:xfrm>
            <a:off x="3284851" y="29158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FA444-AB4A-4A53-B85B-4C9036F027CF}"/>
              </a:ext>
            </a:extLst>
          </p:cNvPr>
          <p:cNvSpPr txBox="1"/>
          <p:nvPr/>
        </p:nvSpPr>
        <p:spPr>
          <a:xfrm>
            <a:off x="3284851" y="365005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CD8AC-822D-42E1-A87C-FF17529308E8}"/>
              </a:ext>
            </a:extLst>
          </p:cNvPr>
          <p:cNvSpPr txBox="1"/>
          <p:nvPr/>
        </p:nvSpPr>
        <p:spPr>
          <a:xfrm>
            <a:off x="2165439" y="36186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4B8D9-491C-4C05-8787-B9DCA6B8D0D9}"/>
              </a:ext>
            </a:extLst>
          </p:cNvPr>
          <p:cNvSpPr txBox="1"/>
          <p:nvPr/>
        </p:nvSpPr>
        <p:spPr>
          <a:xfrm>
            <a:off x="5628694" y="22097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1B13-76D3-49FC-92FA-7619977B5B35}"/>
              </a:ext>
            </a:extLst>
          </p:cNvPr>
          <p:cNvSpPr txBox="1"/>
          <p:nvPr/>
        </p:nvSpPr>
        <p:spPr>
          <a:xfrm>
            <a:off x="5628694" y="294967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545E4-57D6-4D66-A670-B5B25C5071C6}"/>
              </a:ext>
            </a:extLst>
          </p:cNvPr>
          <p:cNvSpPr txBox="1"/>
          <p:nvPr/>
        </p:nvSpPr>
        <p:spPr>
          <a:xfrm>
            <a:off x="5653046" y="36378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71558-02BA-4CBA-84D9-E40823E7636E}"/>
              </a:ext>
            </a:extLst>
          </p:cNvPr>
          <p:cNvSpPr txBox="1"/>
          <p:nvPr/>
        </p:nvSpPr>
        <p:spPr>
          <a:xfrm>
            <a:off x="5628694" y="43771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78CB5-A9DF-4C0C-B835-C7FD90CEDAFF}"/>
              </a:ext>
            </a:extLst>
          </p:cNvPr>
          <p:cNvSpPr txBox="1"/>
          <p:nvPr/>
        </p:nvSpPr>
        <p:spPr>
          <a:xfrm>
            <a:off x="6851288" y="28906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91E58-01D3-40D6-A09F-2B4397CF68FB}"/>
              </a:ext>
            </a:extLst>
          </p:cNvPr>
          <p:cNvSpPr txBox="1"/>
          <p:nvPr/>
        </p:nvSpPr>
        <p:spPr>
          <a:xfrm>
            <a:off x="6879873" y="217702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ADF4B-4A90-4ECC-A6D6-1A0A0F04665B}"/>
              </a:ext>
            </a:extLst>
          </p:cNvPr>
          <p:cNvSpPr txBox="1"/>
          <p:nvPr/>
        </p:nvSpPr>
        <p:spPr>
          <a:xfrm>
            <a:off x="6879873" y="359600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E38FE-44F2-4BE1-B388-18A2410ADC5E}"/>
              </a:ext>
            </a:extLst>
          </p:cNvPr>
          <p:cNvSpPr txBox="1"/>
          <p:nvPr/>
        </p:nvSpPr>
        <p:spPr>
          <a:xfrm>
            <a:off x="9337894" y="22097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88F57-39D0-488F-9F34-82A12EBB047E}"/>
              </a:ext>
            </a:extLst>
          </p:cNvPr>
          <p:cNvSpPr txBox="1"/>
          <p:nvPr/>
        </p:nvSpPr>
        <p:spPr>
          <a:xfrm>
            <a:off x="9337894" y="29253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8FA79-1039-42E1-948E-6C278B6DFE60}"/>
              </a:ext>
            </a:extLst>
          </p:cNvPr>
          <p:cNvSpPr txBox="1"/>
          <p:nvPr/>
        </p:nvSpPr>
        <p:spPr>
          <a:xfrm>
            <a:off x="9322552" y="36378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0C4DE-6FEF-453A-8748-F82772DEFB56}"/>
              </a:ext>
            </a:extLst>
          </p:cNvPr>
          <p:cNvSpPr txBox="1"/>
          <p:nvPr/>
        </p:nvSpPr>
        <p:spPr>
          <a:xfrm>
            <a:off x="9337894" y="440922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55C15-7898-4233-8A0F-40E27708153D}"/>
              </a:ext>
            </a:extLst>
          </p:cNvPr>
          <p:cNvSpPr txBox="1"/>
          <p:nvPr/>
        </p:nvSpPr>
        <p:spPr>
          <a:xfrm>
            <a:off x="9322552" y="51180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65220-F293-43EE-866D-80BD0ED4D3C9}"/>
              </a:ext>
            </a:extLst>
          </p:cNvPr>
          <p:cNvSpPr txBox="1"/>
          <p:nvPr/>
        </p:nvSpPr>
        <p:spPr>
          <a:xfrm>
            <a:off x="10522598" y="21861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3A8E8-A237-48C2-B92D-B5B6A2858B53}"/>
              </a:ext>
            </a:extLst>
          </p:cNvPr>
          <p:cNvSpPr txBox="1"/>
          <p:nvPr/>
        </p:nvSpPr>
        <p:spPr>
          <a:xfrm>
            <a:off x="10558254" y="29158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16DEC-0BFF-4F48-950C-C516C606BF6D}"/>
              </a:ext>
            </a:extLst>
          </p:cNvPr>
          <p:cNvSpPr txBox="1"/>
          <p:nvPr/>
        </p:nvSpPr>
        <p:spPr>
          <a:xfrm>
            <a:off x="10522598" y="36577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29E425-5BAB-4B68-AB89-30DB52A50690}"/>
              </a:ext>
            </a:extLst>
          </p:cNvPr>
          <p:cNvSpPr txBox="1"/>
          <p:nvPr/>
        </p:nvSpPr>
        <p:spPr>
          <a:xfrm>
            <a:off x="10558254" y="438004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F09BB3-D1AB-423C-B6A5-41C71A7B93D6}"/>
              </a:ext>
            </a:extLst>
          </p:cNvPr>
          <p:cNvSpPr txBox="1"/>
          <p:nvPr/>
        </p:nvSpPr>
        <p:spPr>
          <a:xfrm>
            <a:off x="10558254" y="51180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FF193-45D5-4A82-BD3E-C640898FF223}"/>
              </a:ext>
            </a:extLst>
          </p:cNvPr>
          <p:cNvSpPr txBox="1"/>
          <p:nvPr/>
        </p:nvSpPr>
        <p:spPr>
          <a:xfrm>
            <a:off x="6879873" y="43686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6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05" y="7092"/>
            <a:ext cx="5980113" cy="18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3775823" y="1159198"/>
            <a:ext cx="4585441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320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Khởi động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B9140-B9A5-4DE7-9C0A-BF4B1D5BC352}"/>
              </a:ext>
            </a:extLst>
          </p:cNvPr>
          <p:cNvSpPr/>
          <p:nvPr/>
        </p:nvSpPr>
        <p:spPr>
          <a:xfrm>
            <a:off x="3616920" y="1914525"/>
            <a:ext cx="6622455" cy="2962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36C18-AC82-48A5-A26D-B3A7F2CB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012" y="2672179"/>
            <a:ext cx="4418557" cy="1269439"/>
          </a:xfrm>
        </p:spPr>
        <p:txBody>
          <a:bodyPr>
            <a:noAutofit/>
          </a:bodyPr>
          <a:lstStyle/>
          <a:p>
            <a:r>
              <a:rPr lang="en-US" sz="9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en-US" sz="9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495BE-A679-43D9-BB8E-8D9D3451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93769" l="9804" r="89735">
                        <a14:foregroundMark x1="34487" y1="9692" x2="41407" y2="8846"/>
                        <a14:foregroundMark x1="41407" y1="8846" x2="42791" y2="8308"/>
                        <a14:foregroundMark x1="58247" y1="6692" x2="52018" y2="7231"/>
                        <a14:foregroundMark x1="58708" y1="7923" x2="58708" y2="7923"/>
                        <a14:foregroundMark x1="58708" y1="7923" x2="58708" y2="7923"/>
                        <a14:foregroundMark x1="58708" y1="7923" x2="55479" y2="10462"/>
                        <a14:foregroundMark x1="19031" y1="36538" x2="23414" y2="45692"/>
                        <a14:foregroundMark x1="23414" y1="45692" x2="23414" y2="48769"/>
                        <a14:foregroundMark x1="61476" y1="62769" x2="61476" y2="62769"/>
                        <a14:foregroundMark x1="59285" y1="64769" x2="57324" y2="86692"/>
                        <a14:foregroundMark x1="57324" y1="86692" x2="60323" y2="91077"/>
                        <a14:foregroundMark x1="60323" y1="91077" x2="60323" y2="91077"/>
                        <a14:foregroundMark x1="48789" y1="92154" x2="52018" y2="91462"/>
                        <a14:foregroundMark x1="59516" y1="91615" x2="58939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3084" y="1025237"/>
            <a:ext cx="3890004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0" y="152400"/>
            <a:ext cx="12192000" cy="6076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00461" y="213221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9261231" y="213221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1105983" y="213220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00460" y="47792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595735" y="477922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1105982" y="4779227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32025" y="1101762"/>
            <a:ext cx="76199" cy="1666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03450" y="3763428"/>
            <a:ext cx="76198" cy="1682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91001" y="8135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214" y="81354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5214" y="35983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8202" y="386969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942105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8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7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8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7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58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33810" y="2416087"/>
            <a:ext cx="1004355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8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Thư </a:t>
            </a:r>
            <a:r>
              <a:rPr lang="en-US" altLang="zh-CN" sz="8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giãn 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ConCaoCao-BaoNgu-2751662">
            <a:hlinkClick r:id="" action="ppaction://media"/>
            <a:extLst>
              <a:ext uri="{FF2B5EF4-FFF2-40B4-BE49-F238E27FC236}">
                <a16:creationId xmlns:a16="http://schemas.microsoft.com/office/drawing/2014/main" id="{197072CC-4445-4881-9F8B-4041DC3A1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94874" y="4877232"/>
            <a:ext cx="1459590" cy="14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6340" r="13378" b="65809"/>
          <a:stretch/>
        </p:blipFill>
        <p:spPr>
          <a:xfrm>
            <a:off x="20348" y="-1"/>
            <a:ext cx="5895702" cy="61134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7893436" y="163303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7893436" y="9974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191856" y="1039514"/>
            <a:ext cx="365760" cy="33963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91856" y="1675095"/>
            <a:ext cx="365760" cy="3396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0" idx="3"/>
          </p:cNvCxnSpPr>
          <p:nvPr/>
        </p:nvCxnSpPr>
        <p:spPr>
          <a:xfrm>
            <a:off x="8283729" y="1209331"/>
            <a:ext cx="703517" cy="332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8283729" y="1541417"/>
            <a:ext cx="703517" cy="303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8987246" y="1329543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9041375" y="4223839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9041375" y="317057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>
            <a:endCxn id="25" idx="1"/>
          </p:cNvCxnSpPr>
          <p:nvPr/>
        </p:nvCxnSpPr>
        <p:spPr>
          <a:xfrm flipV="1">
            <a:off x="8283728" y="3382446"/>
            <a:ext cx="757647" cy="509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3"/>
            <a:endCxn id="24" idx="1"/>
          </p:cNvCxnSpPr>
          <p:nvPr/>
        </p:nvCxnSpPr>
        <p:spPr>
          <a:xfrm>
            <a:off x="8283729" y="3926406"/>
            <a:ext cx="757646" cy="509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7893436" y="371453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29384" y="4689602"/>
            <a:ext cx="468930" cy="44018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3856" y="4689603"/>
            <a:ext cx="437288" cy="440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98314" y="4689602"/>
            <a:ext cx="390606" cy="1438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753250" y="4677452"/>
            <a:ext cx="362481" cy="1304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35220" r="16389" b="8455"/>
          <a:stretch/>
        </p:blipFill>
        <p:spPr>
          <a:xfrm>
            <a:off x="4180114" y="0"/>
            <a:ext cx="801188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4978223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5776332" y="192990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145663" y="1919493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967635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7517969" y="417757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8313742" y="417757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4978222" y="616100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5776332" y="6161000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178170" y="6147623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967634" y="6147623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5" y="1110302"/>
            <a:ext cx="3786689" cy="41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160</Words>
  <Application>Microsoft Office PowerPoint</Application>
  <PresentationFormat>Widescreen</PresentationFormat>
  <Paragraphs>87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Microsoft YaHei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2020-08-20T02:11:43Z</dcterms:created>
  <dcterms:modified xsi:type="dcterms:W3CDTF">2022-10-09T01:47:49Z</dcterms:modified>
</cp:coreProperties>
</file>