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9" r:id="rId2"/>
    <p:sldId id="330" r:id="rId3"/>
    <p:sldId id="321" r:id="rId4"/>
    <p:sldId id="334" r:id="rId5"/>
    <p:sldId id="298" r:id="rId6"/>
    <p:sldId id="284" r:id="rId7"/>
    <p:sldId id="301" r:id="rId8"/>
    <p:sldId id="315" r:id="rId9"/>
    <p:sldId id="310" r:id="rId10"/>
    <p:sldId id="306" r:id="rId11"/>
    <p:sldId id="311" r:id="rId12"/>
    <p:sldId id="314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50" d="100"/>
          <a:sy n="50" d="100"/>
        </p:scale>
        <p:origin x="822" y="48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62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4DE3975-12C3-4FFE-9DFA-9381A8DD94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06929"/>
            <a:ext cx="10515600" cy="41700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4CD7F7E-7231-406E-83C2-A92873BF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E61F-0130-459A-9312-00062D179A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231" y="89315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85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9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9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27410747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90" b="847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42" y="2839503"/>
            <a:ext cx="586279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88927" y="1106127"/>
            <a:ext cx="43150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MÔN:TOÁN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0631" y="2285505"/>
            <a:ext cx="30257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LỚP 1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195262" y="0"/>
            <a:ext cx="11801476" cy="1550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3604" y="4545152"/>
            <a:ext cx="398978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545306" y="1953815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760095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6826" y="2085617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1375" y="2085617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2085617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9288" y="2085617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9975" y="2090099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523875" y="120650"/>
            <a:ext cx="11144249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52066"/>
            <a:ext cx="12097544" cy="667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636215" y="1497669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9067" y="2842614"/>
            <a:ext cx="53264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640" y="1531424"/>
            <a:ext cx="14504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9415" y="1577590"/>
            <a:ext cx="14001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+</a:t>
            </a:r>
            <a:endParaRPr lang="en-SG" sz="4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7919" y="1577590"/>
            <a:ext cx="14075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35</a:t>
            </a:r>
            <a:endParaRPr lang="en-SG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65740" y="1564338"/>
            <a:ext cx="12287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67</a:t>
            </a:r>
            <a:endParaRPr lang="en-SG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4638" y="1568625"/>
            <a:ext cx="14001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=</a:t>
            </a:r>
            <a:endParaRPr lang="en-SG" sz="4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1"/>
            <a:ext cx="12192000" cy="8318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2166" y="3599275"/>
            <a:ext cx="7129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Chào</a:t>
            </a:r>
            <a:r>
              <a:rPr lang="en-US" sz="7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tạm</a:t>
            </a:r>
            <a:r>
              <a:rPr lang="en-US" sz="7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biệt</a:t>
            </a:r>
            <a:r>
              <a:rPr lang="en-US" sz="7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  <a:p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Hẹn</a:t>
            </a:r>
            <a:r>
              <a:rPr lang="en-US" sz="7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gặp</a:t>
            </a:r>
            <a:r>
              <a:rPr lang="en-US" sz="7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ết quả hình ảnh cho vởhọc si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64" b="90727" l="4364" r="95455">
                        <a14:foregroundMark x1="5091" y1="36727" x2="5091" y2="36727"/>
                        <a14:foregroundMark x1="8727" y1="41091" x2="8727" y2="41091"/>
                        <a14:foregroundMark x1="8727" y1="42364" x2="8727" y2="42364"/>
                        <a14:foregroundMark x1="6000" y1="34727" x2="6000" y2="34727"/>
                        <a14:foregroundMark x1="4364" y1="33455" x2="4364" y2="33455"/>
                        <a14:foregroundMark x1="4364" y1="33455" x2="4364" y2="33455"/>
                        <a14:foregroundMark x1="44000" y1="54000" x2="44000" y2="54000"/>
                        <a14:foregroundMark x1="44000" y1="54000" x2="44000" y2="54000"/>
                        <a14:foregroundMark x1="43455" y1="56727" x2="43455" y2="56727"/>
                        <a14:foregroundMark x1="22364" y1="67636" x2="22364" y2="67636"/>
                        <a14:foregroundMark x1="22000" y1="66727" x2="22000" y2="66727"/>
                        <a14:foregroundMark x1="22727" y1="52364" x2="22727" y2="52364"/>
                        <a14:foregroundMark x1="23091" y1="52364" x2="23091" y2="52364"/>
                        <a14:foregroundMark x1="38364" y1="45455" x2="38364" y2="45455"/>
                        <a14:foregroundMark x1="38364" y1="45455" x2="41455" y2="52727"/>
                        <a14:foregroundMark x1="41455" y1="59091" x2="41455" y2="59091"/>
                        <a14:foregroundMark x1="71091" y1="47091" x2="71091" y2="47091"/>
                        <a14:foregroundMark x1="71091" y1="47091" x2="71091" y2="47091"/>
                        <a14:foregroundMark x1="94000" y1="40000" x2="94000" y2="40000"/>
                        <a14:foregroundMark x1="94000" y1="40000" x2="94000" y2="40000"/>
                        <a14:foregroundMark x1="94000" y1="40000" x2="94000" y2="40000"/>
                        <a14:foregroundMark x1="88727" y1="47455" x2="88727" y2="47455"/>
                        <a14:foregroundMark x1="88727" y1="47455" x2="88727" y2="47455"/>
                        <a14:foregroundMark x1="94364" y1="35091" x2="94364" y2="35091"/>
                        <a14:foregroundMark x1="95636" y1="32727" x2="95636" y2="32727"/>
                        <a14:foregroundMark x1="95636" y1="32364" x2="95636" y2="32364"/>
                        <a14:foregroundMark x1="95636" y1="38364" x2="95636" y2="38364"/>
                        <a14:foregroundMark x1="32364" y1="84364" x2="32364" y2="84364"/>
                        <a14:foregroundMark x1="50000" y1="42364" x2="50000" y2="42364"/>
                        <a14:foregroundMark x1="50000" y1="42364" x2="50000" y2="42364"/>
                        <a14:foregroundMark x1="53091" y1="35091" x2="53091" y2="35091"/>
                        <a14:foregroundMark x1="53455" y1="40727" x2="53455" y2="40727"/>
                        <a14:foregroundMark x1="58727" y1="64364" x2="58727" y2="64364"/>
                        <a14:foregroundMark x1="59636" y1="69636" x2="59636" y2="69636"/>
                        <a14:foregroundMark x1="67091" y1="85091" x2="67091" y2="85091"/>
                        <a14:foregroundMark x1="20000" y1="64364" x2="20000" y2="64364"/>
                        <a14:foregroundMark x1="20000" y1="64364" x2="20000" y2="64364"/>
                        <a14:foregroundMark x1="22364" y1="64364" x2="22364" y2="64364"/>
                        <a14:foregroundMark x1="25091" y1="64364" x2="25091" y2="64364"/>
                        <a14:foregroundMark x1="6000" y1="35455" x2="6000" y2="35455"/>
                        <a14:foregroundMark x1="6000" y1="35455" x2="6000" y2="35455"/>
                        <a14:foregroundMark x1="30727" y1="13091" x2="30727" y2="13091"/>
                        <a14:foregroundMark x1="30727" y1="13091" x2="30727" y2="13091"/>
                        <a14:foregroundMark x1="30727" y1="13091" x2="30727" y2="13091"/>
                        <a14:foregroundMark x1="33455" y1="18000" x2="33455" y2="18000"/>
                        <a14:foregroundMark x1="33455" y1="18000" x2="33455" y2="18000"/>
                        <a14:foregroundMark x1="33455" y1="18364" x2="33455" y2="18364"/>
                        <a14:foregroundMark x1="33455" y1="18364" x2="33455" y2="18364"/>
                        <a14:foregroundMark x1="46000" y1="11455" x2="46000" y2="11455"/>
                        <a14:foregroundMark x1="46727" y1="8727" x2="46727" y2="8727"/>
                        <a14:foregroundMark x1="46727" y1="8727" x2="46727" y2="8727"/>
                        <a14:foregroundMark x1="46727" y1="8727" x2="46727" y2="8727"/>
                        <a14:foregroundMark x1="46727" y1="8727" x2="46727" y2="8727"/>
                        <a14:foregroundMark x1="52364" y1="11091" x2="52364" y2="11091"/>
                        <a14:foregroundMark x1="60000" y1="11455" x2="60000" y2="11455"/>
                        <a14:foregroundMark x1="51455" y1="10727" x2="51455" y2="10727"/>
                        <a14:foregroundMark x1="46364" y1="9091" x2="46364" y2="9091"/>
                        <a14:foregroundMark x1="68727" y1="61091" x2="68727" y2="61091"/>
                        <a14:foregroundMark x1="68727" y1="61091" x2="68727" y2="61091"/>
                        <a14:foregroundMark x1="28727" y1="89636" x2="28727" y2="89636"/>
                        <a14:foregroundMark x1="28727" y1="90727" x2="28727" y2="90727"/>
                        <a14:foregroundMark x1="28727" y1="90727" x2="28727" y2="90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625">
            <a:off x="7590761" y="2574141"/>
            <a:ext cx="3311236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ết quả hình ảnh cho thước k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44333" y1="57500" x2="44333" y2="57500"/>
                        <a14:foregroundMark x1="78333" y1="9000" x2="78333" y2="9000"/>
                        <a14:foregroundMark x1="76333" y1="7167" x2="76333" y2="7167"/>
                        <a14:foregroundMark x1="76333" y1="8333" x2="76333" y2="8333"/>
                        <a14:foregroundMark x1="77667" y1="9833" x2="77667" y2="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2270">
            <a:off x="4113894" y="1713601"/>
            <a:ext cx="3411395" cy="34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ết quả hình ảnh cho bút màu tím đô rê m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8438" l="6250" r="92500">
                        <a14:foregroundMark x1="86406" y1="15781" x2="86406" y2="15781"/>
                        <a14:foregroundMark x1="89375" y1="7969" x2="89375" y2="7969"/>
                        <a14:foregroundMark x1="89375" y1="7969" x2="89375" y2="7969"/>
                        <a14:foregroundMark x1="88125" y1="11563" x2="88125" y2="11563"/>
                        <a14:foregroundMark x1="88125" y1="11563" x2="88125" y2="11563"/>
                        <a14:foregroundMark x1="88125" y1="11563" x2="88125" y2="11563"/>
                        <a14:foregroundMark x1="85781" y1="11563" x2="85781" y2="11563"/>
                        <a14:foregroundMark x1="88125" y1="8594" x2="88125" y2="8594"/>
                        <a14:foregroundMark x1="92500" y1="8594" x2="92500" y2="8594"/>
                        <a14:foregroundMark x1="76719" y1="17656" x2="76719" y2="17656"/>
                        <a14:foregroundMark x1="71719" y1="24375" x2="71719" y2="24375"/>
                        <a14:foregroundMark x1="68750" y1="26094" x2="68750" y2="26094"/>
                        <a14:foregroundMark x1="67500" y1="26719" x2="67500" y2="26719"/>
                        <a14:foregroundMark x1="67500" y1="26719" x2="67500" y2="26719"/>
                        <a14:foregroundMark x1="29844" y1="68594" x2="29844" y2="68594"/>
                        <a14:foregroundMark x1="29844" y1="68594" x2="29844" y2="68594"/>
                        <a14:foregroundMark x1="29844" y1="68594" x2="29844" y2="68594"/>
                        <a14:foregroundMark x1="39531" y1="65625" x2="39531" y2="65625"/>
                        <a14:foregroundMark x1="38438" y1="57656" x2="38438" y2="57656"/>
                        <a14:foregroundMark x1="15937" y1="81406" x2="15937" y2="81406"/>
                        <a14:foregroundMark x1="15937" y1="81406" x2="15937" y2="81406"/>
                        <a14:foregroundMark x1="15937" y1="83906" x2="15937" y2="83906"/>
                        <a14:foregroundMark x1="15937" y1="83906" x2="15937" y2="83906"/>
                        <a14:foregroundMark x1="15937" y1="83906" x2="15937" y2="83906"/>
                        <a14:foregroundMark x1="7344" y1="86875" x2="7344" y2="86875"/>
                        <a14:foregroundMark x1="11094" y1="86875" x2="11094" y2="86875"/>
                        <a14:foregroundMark x1="15937" y1="86875" x2="15937" y2="86875"/>
                        <a14:foregroundMark x1="16563" y1="86250" x2="35156" y2="70156"/>
                        <a14:foregroundMark x1="35156" y1="70156" x2="13438" y2="83438"/>
                        <a14:foregroundMark x1="13438" y1="83438" x2="32969" y2="70625"/>
                        <a14:foregroundMark x1="32969" y1="70625" x2="16875" y2="86094"/>
                        <a14:foregroundMark x1="16875" y1="86094" x2="67344" y2="24531"/>
                        <a14:foregroundMark x1="67344" y1="24531" x2="35156" y2="66250"/>
                        <a14:foregroundMark x1="35156" y1="66250" x2="89531" y2="9688"/>
                        <a14:foregroundMark x1="89531" y1="9688" x2="35625" y2="60938"/>
                        <a14:foregroundMark x1="35625" y1="60938" x2="50469" y2="43906"/>
                        <a14:foregroundMark x1="50469" y1="43906" x2="38125" y2="65625"/>
                        <a14:foregroundMark x1="38125" y1="65625" x2="77813" y2="15156"/>
                        <a14:foregroundMark x1="77813" y1="15156" x2="52812" y2="54063"/>
                        <a14:foregroundMark x1="52812" y1="54063" x2="18281" y2="91094"/>
                        <a14:foregroundMark x1="18281" y1="91094" x2="32969" y2="68750"/>
                        <a14:foregroundMark x1="32969" y1="68750" x2="15937" y2="96563"/>
                        <a14:foregroundMark x1="15937" y1="96563" x2="19531" y2="67656"/>
                        <a14:foregroundMark x1="19531" y1="67656" x2="10625" y2="89844"/>
                        <a14:foregroundMark x1="10625" y1="89844" x2="42500" y2="60156"/>
                        <a14:foregroundMark x1="42500" y1="60156" x2="26875" y2="82813"/>
                        <a14:foregroundMark x1="26875" y1="82813" x2="40625" y2="65469"/>
                        <a14:foregroundMark x1="40625" y1="65469" x2="19375" y2="85156"/>
                        <a14:foregroundMark x1="19375" y1="85156" x2="31406" y2="62969"/>
                        <a14:foregroundMark x1="31406" y1="62969" x2="21094" y2="86250"/>
                        <a14:foregroundMark x1="21094" y1="86250" x2="14688" y2="82656"/>
                        <a14:foregroundMark x1="11094" y1="97188" x2="11094" y2="97188"/>
                        <a14:foregroundMark x1="11094" y1="97188" x2="11094" y2="97188"/>
                        <a14:foregroundMark x1="8594" y1="98438" x2="8594" y2="98438"/>
                        <a14:foregroundMark x1="7344" y1="97813" x2="7344" y2="97813"/>
                        <a14:foregroundMark x1="6250" y1="94844" x2="6250" y2="94844"/>
                        <a14:foregroundMark x1="6250" y1="94844" x2="6250" y2="94844"/>
                        <a14:foregroundMark x1="8594" y1="94219" x2="8594" y2="94844"/>
                        <a14:foregroundMark x1="87656" y1="5469" x2="76719" y2="25000"/>
                        <a14:foregroundMark x1="76719" y1="25000" x2="54688" y2="36250"/>
                        <a14:foregroundMark x1="54688" y1="36250" x2="41406" y2="54531"/>
                        <a14:foregroundMark x1="41406" y1="54531" x2="53750" y2="35469"/>
                        <a14:foregroundMark x1="53750" y1="35469" x2="42813" y2="56250"/>
                        <a14:foregroundMark x1="42813" y1="56250" x2="54844" y2="3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621">
            <a:off x="4566341" y="3165911"/>
            <a:ext cx="2181974" cy="21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532681" y="742977"/>
            <a:ext cx="5410919" cy="1944805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2" descr="Kết quả hình ảnh cho bút thước kẻ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7" b="89842" l="5636" r="93064">
                        <a14:foregroundMark x1="34393" y1="65463" x2="34393" y2="65463"/>
                        <a14:foregroundMark x1="11561" y1="82393" x2="11561" y2="82393"/>
                        <a14:foregroundMark x1="11561" y1="82393" x2="11561" y2="82393"/>
                        <a14:foregroundMark x1="5780" y1="89842" x2="5780" y2="89842"/>
                        <a14:foregroundMark x1="5780" y1="89842" x2="5780" y2="8984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1618" y1="11738" x2="91618" y2="11738"/>
                        <a14:foregroundMark x1="78613" y1="26862" x2="78613" y2="26862"/>
                        <a14:foregroundMark x1="88439" y1="14673" x2="88439" y2="14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128">
            <a:off x="4128242" y="4006183"/>
            <a:ext cx="3382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ách giáo khoa - Toán 1 - tập hai (thuộc bộ sách Kết nối Tri thức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14" y="3084158"/>
            <a:ext cx="2423969" cy="24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35825" y="2271226"/>
            <a:ext cx="11753636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</a:t>
            </a:r>
            <a:r>
              <a:rPr lang="en-US" altLang="zh-CN" sz="5333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</a:p>
          <a:p>
            <a:pPr algn="ctr"/>
            <a:r>
              <a:rPr lang="en-US" altLang="zh-CN" sz="5333" b="1" dirty="0" smtClean="0">
                <a:ln w="952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5333" b="1" dirty="0" err="1" smtClean="0">
                <a:ln w="952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333" b="1" dirty="0" smtClean="0">
                <a:ln w="952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3)</a:t>
            </a:r>
            <a:endParaRPr lang="en-US" altLang="zh-CN" sz="5333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6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9" y="2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37740" y="3126411"/>
            <a:ext cx="5653824" cy="23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18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224840" y="200026"/>
            <a:ext cx="2379245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4006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093793"/>
            <a:ext cx="5384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1</a:t>
            </a:r>
            <a:endParaRPr lang="en-SG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4" y="4139003"/>
            <a:ext cx="41433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7</a:t>
            </a:r>
            <a:endParaRPr lang="en-SG" sz="5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4369" y="1966427"/>
            <a:ext cx="6188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5</a:t>
            </a:r>
            <a:endParaRPr lang="en-SG" sz="5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1966428"/>
            <a:ext cx="6000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2</a:t>
            </a:r>
            <a:endParaRPr lang="en-SG" sz="5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6210" y="2083186"/>
            <a:ext cx="5715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7</a:t>
            </a:r>
            <a:endParaRPr lang="en-SG" sz="5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7938" y="4139003"/>
            <a:ext cx="41433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5</a:t>
            </a:r>
            <a:endParaRPr lang="en-SG" sz="5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032567"/>
            <a:ext cx="39220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5</a:t>
            </a:r>
            <a:endParaRPr lang="en-SG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86540" y="3006516"/>
            <a:ext cx="5252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4</a:t>
            </a:r>
            <a:endParaRPr lang="en-SG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0" y="47064"/>
            <a:ext cx="11182350" cy="676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198889" y="968983"/>
            <a:ext cx="11794223" cy="5949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</a:t>
            </a:r>
            <a:r>
              <a:rPr lang="en-US" sz="4000" b="1" dirty="0" smtClean="0"/>
              <a:t>. a</a:t>
            </a:r>
            <a:r>
              <a:rPr lang="en-US" sz="4000" b="1" dirty="0" smtClean="0"/>
              <a:t>) </a:t>
            </a:r>
            <a:r>
              <a:rPr lang="en-US" sz="4000" b="1" dirty="0" err="1" smtClean="0"/>
              <a:t>Kết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phép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tính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mỗi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ngôi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sao</a:t>
            </a:r>
            <a:r>
              <a:rPr lang="en-US" sz="4000" b="1" dirty="0" smtClean="0"/>
              <a:t>.</a:t>
            </a:r>
            <a:endParaRPr lang="en-SG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1256214" y="1065398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</a:rPr>
              <a:t>26</a:t>
            </a:r>
            <a:endParaRPr lang="en-SG" sz="48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</a:rPr>
              <a:t>40</a:t>
            </a:r>
            <a:endParaRPr lang="en-SG" sz="48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6711" y="1657169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26</a:t>
            </a:r>
            <a:endParaRPr lang="en-SG" sz="4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26</a:t>
            </a:r>
            <a:endParaRPr lang="en-SG" sz="4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40</a:t>
            </a:r>
            <a:endParaRPr lang="en-SG" sz="4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2222" y="590568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55</a:t>
            </a:r>
            <a:endParaRPr lang="en-SG" sz="4800" b="1" dirty="0">
              <a:solidFill>
                <a:srgbClr val="FF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b) </a:t>
            </a:r>
            <a:r>
              <a:rPr lang="en-US" sz="32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Những</a:t>
            </a:r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ngôi</a:t>
            </a:r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sao</a:t>
            </a:r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ghi</a:t>
            </a:r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lớn</a:t>
            </a:r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hơn</a:t>
            </a:r>
            <a:r>
              <a:rPr lang="en-US" sz="32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26.</a:t>
            </a:r>
            <a:endParaRPr lang="en-SG" sz="3200" b="1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864974" y="3429000"/>
            <a:ext cx="2698376" cy="29419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80337" y="3878940"/>
            <a:ext cx="2749363" cy="2698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81350" y="3429000"/>
            <a:ext cx="3098987" cy="3276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809625" y="0"/>
            <a:ext cx="10572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106</Words>
  <Application>Microsoft Office PowerPoint</Application>
  <PresentationFormat>Widescreen</PresentationFormat>
  <Paragraphs>37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宋体</vt:lpstr>
      <vt:lpstr>Aachen</vt:lpstr>
      <vt:lpstr>Arial</vt:lpstr>
      <vt:lpstr>Calibri</vt:lpstr>
      <vt:lpstr>Calibri Light</vt:lpstr>
      <vt:lpstr>HP001 4 hàng</vt:lpstr>
      <vt:lpstr>Times New Roman</vt:lpstr>
      <vt:lpstr>等线</vt:lpstr>
      <vt:lpstr>等线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Microsoft account</cp:lastModifiedBy>
  <cp:revision>112</cp:revision>
  <dcterms:created xsi:type="dcterms:W3CDTF">2020-08-15T03:21:16Z</dcterms:created>
  <dcterms:modified xsi:type="dcterms:W3CDTF">2023-05-03T15:53:16Z</dcterms:modified>
</cp:coreProperties>
</file>