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29" r:id="rId2"/>
    <p:sldId id="330" r:id="rId3"/>
    <p:sldId id="321" r:id="rId4"/>
    <p:sldId id="333" r:id="rId5"/>
    <p:sldId id="292" r:id="rId6"/>
    <p:sldId id="290" r:id="rId7"/>
    <p:sldId id="293" r:id="rId8"/>
    <p:sldId id="295" r:id="rId9"/>
    <p:sldId id="279" r:id="rId10"/>
    <p:sldId id="281" r:id="rId11"/>
    <p:sldId id="296" r:id="rId12"/>
    <p:sldId id="282" r:id="rId13"/>
    <p:sldId id="33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38F12-888A-411F-8951-1C3F4FC42FB8}" type="datetimeFigureOut">
              <a:rPr lang="en-SG" smtClean="0"/>
              <a:pPr/>
              <a:t>3/5/2023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58969-3DF4-4A96-8BB7-13B301EAA514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72125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5632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文本占位符 5632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630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3/5/2023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48625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3/5/2023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172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3/5/2023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18171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2023/5/3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141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14DE3975-12C3-4FFE-9DFA-9381A8DD947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006929"/>
            <a:ext cx="10515600" cy="41700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err="1"/>
              <a:t>Nội</a:t>
            </a:r>
            <a:r>
              <a:rPr lang="en-US" dirty="0"/>
              <a:t> dung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bản</a:t>
            </a:r>
            <a:endParaRPr lang="vi-VN" dirty="0"/>
          </a:p>
          <a:p>
            <a:pPr lvl="1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/>
            <a:r>
              <a:rPr lang="vi-VN" dirty="0" err="1"/>
              <a:t>Mức</a:t>
            </a:r>
            <a:r>
              <a:rPr lang="vi-VN" dirty="0"/>
              <a:t> năm</a:t>
            </a:r>
            <a:endParaRPr lang="en-US" dirty="0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34CD7F7E-7231-406E-83C2-A92873BF6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7E61F-0130-459A-9312-00062D179AB2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41231" y="89315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05850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7" y="1825687"/>
            <a:ext cx="5181699" cy="43514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7" y="1825689"/>
            <a:ext cx="5181699" cy="20987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7" y="4076839"/>
            <a:ext cx="5181699" cy="21003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27410747"/>
      </p:ext>
    </p:extLst>
  </p:cSld>
  <p:clrMapOvr>
    <a:masterClrMapping/>
  </p:clrMapOvr>
  <p:transition advClick="0" advTm="3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3/5/2023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50369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3/5/2023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5206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3/5/2023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38072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3/5/2023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32156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3/5/2023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66384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3/5/2023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70203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3/5/2023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61896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3/5/2023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19723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20369-0158-4D65-8896-10EF6C120713}" type="datetimeFigureOut">
              <a:rPr lang="en-SG" smtClean="0"/>
              <a:pPr/>
              <a:t>3/5/2023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05616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10" Type="http://schemas.openxmlformats.org/officeDocument/2006/relationships/image" Target="../media/image7.jpeg"/><Relationship Id="rId4" Type="http://schemas.openxmlformats.org/officeDocument/2006/relationships/image" Target="../media/image4.png"/><Relationship Id="rId9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490" b="847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042" y="2839503"/>
            <a:ext cx="5862795" cy="418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688927" y="1106127"/>
            <a:ext cx="431502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MÔN:TOÁN</a:t>
            </a:r>
          </a:p>
        </p:txBody>
      </p:sp>
      <p:sp>
        <p:nvSpPr>
          <p:cNvPr id="6" name="Rectangle 5"/>
          <p:cNvSpPr/>
          <p:nvPr/>
        </p:nvSpPr>
        <p:spPr>
          <a:xfrm>
            <a:off x="4480631" y="2285505"/>
            <a:ext cx="302579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LỚP 1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69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0" y="85738"/>
            <a:ext cx="6096000" cy="7847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2" t="7477" r="77057" b="89939"/>
          <a:stretch/>
        </p:blipFill>
        <p:spPr>
          <a:xfrm>
            <a:off x="255213" y="1103868"/>
            <a:ext cx="1665027" cy="6424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0" t="13109" r="17663" b="76932"/>
          <a:stretch/>
        </p:blipFill>
        <p:spPr>
          <a:xfrm>
            <a:off x="1441010" y="2494366"/>
            <a:ext cx="9832237" cy="23178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0268" y="1893584"/>
            <a:ext cx="1018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endParaRPr lang="en-SG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03370" y="2961565"/>
            <a:ext cx="90114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</a:rPr>
              <a:t>64</a:t>
            </a:r>
            <a:endParaRPr lang="en-SG" sz="48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13621" y="3647531"/>
            <a:ext cx="98638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</a:rPr>
              <a:t>14</a:t>
            </a:r>
            <a:endParaRPr lang="en-SG" sz="48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04408" y="2820096"/>
            <a:ext cx="102292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</a:rPr>
              <a:t>46</a:t>
            </a:r>
            <a:endParaRPr lang="en-SG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30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0" y="146136"/>
            <a:ext cx="5683956" cy="784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2" t="7477" r="77057" b="89939"/>
          <a:stretch/>
        </p:blipFill>
        <p:spPr>
          <a:xfrm>
            <a:off x="627797" y="1185755"/>
            <a:ext cx="1867889" cy="6157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46153" y="2124793"/>
            <a:ext cx="60861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endParaRPr lang="en-SG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7" t="28448" r="18288" b="61837"/>
          <a:stretch/>
        </p:blipFill>
        <p:spPr>
          <a:xfrm>
            <a:off x="2024157" y="2094525"/>
            <a:ext cx="9617383" cy="21907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94593" y="2544804"/>
            <a:ext cx="100584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</a:rPr>
              <a:t>76</a:t>
            </a:r>
            <a:endParaRPr lang="en-SG" sz="48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63088" y="3115305"/>
            <a:ext cx="101890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</a:rPr>
              <a:t>70</a:t>
            </a:r>
            <a:endParaRPr lang="en-SG" sz="48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80177" y="2628368"/>
            <a:ext cx="103196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</a:rPr>
              <a:t>80</a:t>
            </a:r>
            <a:endParaRPr lang="en-SG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99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0" y="169818"/>
            <a:ext cx="6068314" cy="635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1" t="41676" r="8122" b="10453"/>
          <a:stretch/>
        </p:blipFill>
        <p:spPr>
          <a:xfrm>
            <a:off x="2162191" y="84909"/>
            <a:ext cx="9504570" cy="66881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90519" y="5980747"/>
            <a:ext cx="1524993" cy="52322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en-SG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73521" y="5980747"/>
            <a:ext cx="1608802" cy="52322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en-SG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59674" y="5994389"/>
            <a:ext cx="1529410" cy="52322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SG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46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allAtOnce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4471"/>
            <a:ext cx="12192000" cy="83182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2166" y="3599275"/>
            <a:ext cx="71294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Chào</a:t>
            </a:r>
            <a:r>
              <a:rPr lang="en-US" sz="7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tạm</a:t>
            </a:r>
            <a:r>
              <a:rPr lang="en-US" sz="7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biệt</a:t>
            </a:r>
            <a:r>
              <a:rPr lang="en-US" sz="7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</a:p>
          <a:p>
            <a:r>
              <a:rPr lang="en-US" sz="7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Hẹn</a:t>
            </a:r>
            <a:r>
              <a:rPr lang="en-US" sz="7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gặp</a:t>
            </a:r>
            <a:r>
              <a:rPr lang="en-US" sz="7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lại</a:t>
            </a:r>
            <a:r>
              <a:rPr lang="en-US" sz="7200" b="1" smtClean="0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  <a:endParaRPr lang="en-US" sz="7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04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Kết quả hình ảnh cho vởhọc sinh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364" b="90727" l="4364" r="95455">
                        <a14:foregroundMark x1="5091" y1="36727" x2="5091" y2="36727"/>
                        <a14:foregroundMark x1="8727" y1="41091" x2="8727" y2="41091"/>
                        <a14:foregroundMark x1="8727" y1="42364" x2="8727" y2="42364"/>
                        <a14:foregroundMark x1="6000" y1="34727" x2="6000" y2="34727"/>
                        <a14:foregroundMark x1="4364" y1="33455" x2="4364" y2="33455"/>
                        <a14:foregroundMark x1="4364" y1="33455" x2="4364" y2="33455"/>
                        <a14:foregroundMark x1="44000" y1="54000" x2="44000" y2="54000"/>
                        <a14:foregroundMark x1="44000" y1="54000" x2="44000" y2="54000"/>
                        <a14:foregroundMark x1="43455" y1="56727" x2="43455" y2="56727"/>
                        <a14:foregroundMark x1="22364" y1="67636" x2="22364" y2="67636"/>
                        <a14:foregroundMark x1="22000" y1="66727" x2="22000" y2="66727"/>
                        <a14:foregroundMark x1="22727" y1="52364" x2="22727" y2="52364"/>
                        <a14:foregroundMark x1="23091" y1="52364" x2="23091" y2="52364"/>
                        <a14:foregroundMark x1="38364" y1="45455" x2="38364" y2="45455"/>
                        <a14:foregroundMark x1="38364" y1="45455" x2="41455" y2="52727"/>
                        <a14:foregroundMark x1="41455" y1="59091" x2="41455" y2="59091"/>
                        <a14:foregroundMark x1="71091" y1="47091" x2="71091" y2="47091"/>
                        <a14:foregroundMark x1="71091" y1="47091" x2="71091" y2="47091"/>
                        <a14:foregroundMark x1="94000" y1="40000" x2="94000" y2="40000"/>
                        <a14:foregroundMark x1="94000" y1="40000" x2="94000" y2="40000"/>
                        <a14:foregroundMark x1="94000" y1="40000" x2="94000" y2="40000"/>
                        <a14:foregroundMark x1="88727" y1="47455" x2="88727" y2="47455"/>
                        <a14:foregroundMark x1="88727" y1="47455" x2="88727" y2="47455"/>
                        <a14:foregroundMark x1="94364" y1="35091" x2="94364" y2="35091"/>
                        <a14:foregroundMark x1="95636" y1="32727" x2="95636" y2="32727"/>
                        <a14:foregroundMark x1="95636" y1="32364" x2="95636" y2="32364"/>
                        <a14:foregroundMark x1="95636" y1="38364" x2="95636" y2="38364"/>
                        <a14:foregroundMark x1="32364" y1="84364" x2="32364" y2="84364"/>
                        <a14:foregroundMark x1="50000" y1="42364" x2="50000" y2="42364"/>
                        <a14:foregroundMark x1="50000" y1="42364" x2="50000" y2="42364"/>
                        <a14:foregroundMark x1="53091" y1="35091" x2="53091" y2="35091"/>
                        <a14:foregroundMark x1="53455" y1="40727" x2="53455" y2="40727"/>
                        <a14:foregroundMark x1="58727" y1="64364" x2="58727" y2="64364"/>
                        <a14:foregroundMark x1="59636" y1="69636" x2="59636" y2="69636"/>
                        <a14:foregroundMark x1="67091" y1="85091" x2="67091" y2="85091"/>
                        <a14:foregroundMark x1="20000" y1="64364" x2="20000" y2="64364"/>
                        <a14:foregroundMark x1="20000" y1="64364" x2="20000" y2="64364"/>
                        <a14:foregroundMark x1="22364" y1="64364" x2="22364" y2="64364"/>
                        <a14:foregroundMark x1="25091" y1="64364" x2="25091" y2="64364"/>
                        <a14:foregroundMark x1="6000" y1="35455" x2="6000" y2="35455"/>
                        <a14:foregroundMark x1="6000" y1="35455" x2="6000" y2="35455"/>
                        <a14:foregroundMark x1="30727" y1="13091" x2="30727" y2="13091"/>
                        <a14:foregroundMark x1="30727" y1="13091" x2="30727" y2="13091"/>
                        <a14:foregroundMark x1="30727" y1="13091" x2="30727" y2="13091"/>
                        <a14:foregroundMark x1="33455" y1="18000" x2="33455" y2="18000"/>
                        <a14:foregroundMark x1="33455" y1="18000" x2="33455" y2="18000"/>
                        <a14:foregroundMark x1="33455" y1="18364" x2="33455" y2="18364"/>
                        <a14:foregroundMark x1="33455" y1="18364" x2="33455" y2="18364"/>
                        <a14:foregroundMark x1="46000" y1="11455" x2="46000" y2="11455"/>
                        <a14:foregroundMark x1="46727" y1="8727" x2="46727" y2="8727"/>
                        <a14:foregroundMark x1="46727" y1="8727" x2="46727" y2="8727"/>
                        <a14:foregroundMark x1="46727" y1="8727" x2="46727" y2="8727"/>
                        <a14:foregroundMark x1="46727" y1="8727" x2="46727" y2="8727"/>
                        <a14:foregroundMark x1="52364" y1="11091" x2="52364" y2="11091"/>
                        <a14:foregroundMark x1="60000" y1="11455" x2="60000" y2="11455"/>
                        <a14:foregroundMark x1="51455" y1="10727" x2="51455" y2="10727"/>
                        <a14:foregroundMark x1="46364" y1="9091" x2="46364" y2="9091"/>
                        <a14:foregroundMark x1="68727" y1="61091" x2="68727" y2="61091"/>
                        <a14:foregroundMark x1="68727" y1="61091" x2="68727" y2="61091"/>
                        <a14:foregroundMark x1="28727" y1="89636" x2="28727" y2="89636"/>
                        <a14:foregroundMark x1="28727" y1="90727" x2="28727" y2="90727"/>
                        <a14:foregroundMark x1="28727" y1="90727" x2="28727" y2="90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1625">
            <a:off x="7590761" y="2574141"/>
            <a:ext cx="3311236" cy="331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Kết quả hình ảnh cho thước kẻ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67" b="90000" l="10000" r="90000">
                        <a14:foregroundMark x1="44333" y1="57500" x2="44333" y2="57500"/>
                        <a14:foregroundMark x1="78333" y1="9000" x2="78333" y2="9000"/>
                        <a14:foregroundMark x1="76333" y1="7167" x2="76333" y2="7167"/>
                        <a14:foregroundMark x1="76333" y1="8333" x2="76333" y2="8333"/>
                        <a14:foregroundMark x1="77667" y1="9833" x2="77667" y2="9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32270">
            <a:off x="4113894" y="1713601"/>
            <a:ext cx="3411395" cy="341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Kết quả hình ảnh cho bút màu tím đô rê m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469" b="98438" l="6250" r="92500">
                        <a14:foregroundMark x1="86406" y1="15781" x2="86406" y2="15781"/>
                        <a14:foregroundMark x1="89375" y1="7969" x2="89375" y2="7969"/>
                        <a14:foregroundMark x1="89375" y1="7969" x2="89375" y2="7969"/>
                        <a14:foregroundMark x1="88125" y1="11563" x2="88125" y2="11563"/>
                        <a14:foregroundMark x1="88125" y1="11563" x2="88125" y2="11563"/>
                        <a14:foregroundMark x1="88125" y1="11563" x2="88125" y2="11563"/>
                        <a14:foregroundMark x1="85781" y1="11563" x2="85781" y2="11563"/>
                        <a14:foregroundMark x1="88125" y1="8594" x2="88125" y2="8594"/>
                        <a14:foregroundMark x1="92500" y1="8594" x2="92500" y2="8594"/>
                        <a14:foregroundMark x1="76719" y1="17656" x2="76719" y2="17656"/>
                        <a14:foregroundMark x1="71719" y1="24375" x2="71719" y2="24375"/>
                        <a14:foregroundMark x1="68750" y1="26094" x2="68750" y2="26094"/>
                        <a14:foregroundMark x1="67500" y1="26719" x2="67500" y2="26719"/>
                        <a14:foregroundMark x1="67500" y1="26719" x2="67500" y2="26719"/>
                        <a14:foregroundMark x1="29844" y1="68594" x2="29844" y2="68594"/>
                        <a14:foregroundMark x1="29844" y1="68594" x2="29844" y2="68594"/>
                        <a14:foregroundMark x1="29844" y1="68594" x2="29844" y2="68594"/>
                        <a14:foregroundMark x1="39531" y1="65625" x2="39531" y2="65625"/>
                        <a14:foregroundMark x1="38438" y1="57656" x2="38438" y2="57656"/>
                        <a14:foregroundMark x1="15937" y1="81406" x2="15937" y2="81406"/>
                        <a14:foregroundMark x1="15937" y1="81406" x2="15937" y2="81406"/>
                        <a14:foregroundMark x1="15937" y1="83906" x2="15937" y2="83906"/>
                        <a14:foregroundMark x1="15937" y1="83906" x2="15937" y2="83906"/>
                        <a14:foregroundMark x1="15937" y1="83906" x2="15937" y2="83906"/>
                        <a14:foregroundMark x1="7344" y1="86875" x2="7344" y2="86875"/>
                        <a14:foregroundMark x1="11094" y1="86875" x2="11094" y2="86875"/>
                        <a14:foregroundMark x1="15937" y1="86875" x2="15937" y2="86875"/>
                        <a14:foregroundMark x1="16563" y1="86250" x2="35156" y2="70156"/>
                        <a14:foregroundMark x1="35156" y1="70156" x2="13438" y2="83438"/>
                        <a14:foregroundMark x1="13438" y1="83438" x2="32969" y2="70625"/>
                        <a14:foregroundMark x1="32969" y1="70625" x2="16875" y2="86094"/>
                        <a14:foregroundMark x1="16875" y1="86094" x2="67344" y2="24531"/>
                        <a14:foregroundMark x1="67344" y1="24531" x2="35156" y2="66250"/>
                        <a14:foregroundMark x1="35156" y1="66250" x2="89531" y2="9688"/>
                        <a14:foregroundMark x1="89531" y1="9688" x2="35625" y2="60938"/>
                        <a14:foregroundMark x1="35625" y1="60938" x2="50469" y2="43906"/>
                        <a14:foregroundMark x1="50469" y1="43906" x2="38125" y2="65625"/>
                        <a14:foregroundMark x1="38125" y1="65625" x2="77813" y2="15156"/>
                        <a14:foregroundMark x1="77813" y1="15156" x2="52812" y2="54063"/>
                        <a14:foregroundMark x1="52812" y1="54063" x2="18281" y2="91094"/>
                        <a14:foregroundMark x1="18281" y1="91094" x2="32969" y2="68750"/>
                        <a14:foregroundMark x1="32969" y1="68750" x2="15937" y2="96563"/>
                        <a14:foregroundMark x1="15937" y1="96563" x2="19531" y2="67656"/>
                        <a14:foregroundMark x1="19531" y1="67656" x2="10625" y2="89844"/>
                        <a14:foregroundMark x1="10625" y1="89844" x2="42500" y2="60156"/>
                        <a14:foregroundMark x1="42500" y1="60156" x2="26875" y2="82813"/>
                        <a14:foregroundMark x1="26875" y1="82813" x2="40625" y2="65469"/>
                        <a14:foregroundMark x1="40625" y1="65469" x2="19375" y2="85156"/>
                        <a14:foregroundMark x1="19375" y1="85156" x2="31406" y2="62969"/>
                        <a14:foregroundMark x1="31406" y1="62969" x2="21094" y2="86250"/>
                        <a14:foregroundMark x1="21094" y1="86250" x2="14688" y2="82656"/>
                        <a14:foregroundMark x1="11094" y1="97188" x2="11094" y2="97188"/>
                        <a14:foregroundMark x1="11094" y1="97188" x2="11094" y2="97188"/>
                        <a14:foregroundMark x1="8594" y1="98438" x2="8594" y2="98438"/>
                        <a14:foregroundMark x1="7344" y1="97813" x2="7344" y2="97813"/>
                        <a14:foregroundMark x1="6250" y1="94844" x2="6250" y2="94844"/>
                        <a14:foregroundMark x1="6250" y1="94844" x2="6250" y2="94844"/>
                        <a14:foregroundMark x1="8594" y1="94219" x2="8594" y2="94844"/>
                        <a14:foregroundMark x1="87656" y1="5469" x2="76719" y2="25000"/>
                        <a14:foregroundMark x1="76719" y1="25000" x2="54688" y2="36250"/>
                        <a14:foregroundMark x1="54688" y1="36250" x2="41406" y2="54531"/>
                        <a14:foregroundMark x1="41406" y1="54531" x2="53750" y2="35469"/>
                        <a14:foregroundMark x1="53750" y1="35469" x2="42813" y2="56250"/>
                        <a14:foregroundMark x1="42813" y1="56250" x2="54844" y2="38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42621">
            <a:off x="4566341" y="3165911"/>
            <a:ext cx="2181974" cy="218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lowchart: Decision 12"/>
          <p:cNvSpPr/>
          <p:nvPr/>
        </p:nvSpPr>
        <p:spPr>
          <a:xfrm>
            <a:off x="532681" y="742977"/>
            <a:ext cx="5410919" cy="1944805"/>
          </a:xfrm>
          <a:prstGeom prst="flowChartDecision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6" name="Picture 2" descr="Kết quả hình ảnh cho bút thước kẻ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07" b="89842" l="5636" r="93064">
                        <a14:foregroundMark x1="34393" y1="65463" x2="34393" y2="65463"/>
                        <a14:foregroundMark x1="11561" y1="82393" x2="11561" y2="82393"/>
                        <a14:foregroundMark x1="11561" y1="82393" x2="11561" y2="82393"/>
                        <a14:foregroundMark x1="5780" y1="89842" x2="5780" y2="89842"/>
                        <a14:foregroundMark x1="5780" y1="89842" x2="5780" y2="89842"/>
                        <a14:foregroundMark x1="93064" y1="9932" x2="93064" y2="9932"/>
                        <a14:foregroundMark x1="93064" y1="9932" x2="93064" y2="9932"/>
                        <a14:foregroundMark x1="93064" y1="9932" x2="93064" y2="9932"/>
                        <a14:foregroundMark x1="93064" y1="9932" x2="93064" y2="9932"/>
                        <a14:foregroundMark x1="93064" y1="9932" x2="93064" y2="9932"/>
                        <a14:foregroundMark x1="93064" y1="9932" x2="93064" y2="9932"/>
                        <a14:foregroundMark x1="91618" y1="11738" x2="91618" y2="11738"/>
                        <a14:foregroundMark x1="78613" y1="26862" x2="78613" y2="26862"/>
                        <a14:foregroundMark x1="88439" y1="14673" x2="88439" y2="146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0128">
            <a:off x="4128242" y="4006183"/>
            <a:ext cx="33827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ách giáo khoa - Toán 1 - tập hai (thuộc bộ sách Kết nối Tri thức ..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114" y="3084158"/>
            <a:ext cx="2423969" cy="242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7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235825" y="2271226"/>
            <a:ext cx="11753636" cy="3375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333" b="1" dirty="0" err="1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5333" b="1" dirty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39: </a:t>
            </a:r>
          </a:p>
          <a:p>
            <a:pPr algn="ctr"/>
            <a:r>
              <a:rPr lang="en-US" altLang="zh-CN" sz="5333" b="1" dirty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ÔN TẬP CÁC SỐ VÀ PHÉP TÍNH TRONG PHẠM VI </a:t>
            </a:r>
            <a:r>
              <a:rPr lang="en-US" altLang="zh-CN" sz="5333" b="1" dirty="0" smtClean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100</a:t>
            </a:r>
          </a:p>
          <a:p>
            <a:pPr algn="ctr"/>
            <a:r>
              <a:rPr lang="en-US" altLang="zh-CN" sz="5333" b="1" dirty="0" smtClean="0">
                <a:ln w="9525">
                  <a:noFill/>
                </a:ln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en-US" altLang="zh-CN" sz="5333" b="1" dirty="0" err="1" smtClean="0">
                <a:ln w="9525">
                  <a:noFill/>
                </a:ln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Tiết</a:t>
            </a:r>
            <a:r>
              <a:rPr lang="en-US" altLang="zh-CN" sz="5333" b="1" dirty="0" smtClean="0">
                <a:ln w="9525">
                  <a:noFill/>
                </a:ln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2)</a:t>
            </a:r>
            <a:endParaRPr lang="en-US" altLang="zh-CN" sz="5333" b="1" dirty="0">
              <a:ln w="9525">
                <a:noFill/>
              </a:ln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939844" y="-174683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6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5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6" name="图片 41995" descr="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4915" y="406726"/>
            <a:ext cx="4638256" cy="3861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7" name="图片 41996" descr="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49" y="2"/>
            <a:ext cx="7244043" cy="6183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8" name="图片 41997" descr="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49" y="5617149"/>
            <a:ext cx="12143107" cy="124085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737740" y="3126411"/>
            <a:ext cx="5653824" cy="235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81521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3" t="14751" r="19568" b="68007"/>
          <a:stretch/>
        </p:blipFill>
        <p:spPr>
          <a:xfrm>
            <a:off x="0" y="1384663"/>
            <a:ext cx="12192000" cy="45384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0" y="0"/>
            <a:ext cx="8761863" cy="104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23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3" t="14556" r="69573" b="82140"/>
          <a:stretch/>
        </p:blipFill>
        <p:spPr>
          <a:xfrm>
            <a:off x="218364" y="1259036"/>
            <a:ext cx="3487783" cy="8154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116338" y="55108"/>
            <a:ext cx="6849482" cy="8053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4147" y="2871525"/>
            <a:ext cx="5853773" cy="34908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sz="7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+ 40 =</a:t>
            </a:r>
          </a:p>
          <a:p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 + 20 =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29341" y="2972185"/>
            <a:ext cx="5303520" cy="34163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 – 10 =</a:t>
            </a:r>
          </a:p>
          <a:p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 – 40 =</a:t>
            </a:r>
          </a:p>
          <a:p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 – 20 =</a:t>
            </a:r>
            <a:endParaRPr lang="en-SG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2390" y="2943888"/>
            <a:ext cx="377539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 + 10 =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1959" y="2950395"/>
            <a:ext cx="1593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C0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90</a:t>
            </a:r>
            <a:endParaRPr lang="en-US" sz="7200" b="1" dirty="0">
              <a:solidFill>
                <a:srgbClr val="C0000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95994" y="3979330"/>
            <a:ext cx="11079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endParaRPr lang="en-US" sz="7200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33183" y="5087135"/>
            <a:ext cx="11079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endParaRPr lang="en-US" sz="7200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512120" y="3048670"/>
            <a:ext cx="11079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endParaRPr lang="en-US" sz="7200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536840" y="4144217"/>
            <a:ext cx="11079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 sz="7200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512120" y="5217642"/>
            <a:ext cx="11079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en-US" sz="7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96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0" y="0"/>
            <a:ext cx="5972175" cy="784753"/>
          </a:xfrm>
          <a:prstGeom prst="rect">
            <a:avLst/>
          </a:prstGeom>
        </p:spPr>
      </p:pic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4" t="34096" r="17950" b="52257"/>
          <a:stretch/>
        </p:blipFill>
        <p:spPr>
          <a:xfrm>
            <a:off x="1340860" y="1192392"/>
            <a:ext cx="9931977" cy="3851096"/>
          </a:xfr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6" t="13823" r="86037" b="81507"/>
          <a:stretch/>
        </p:blipFill>
        <p:spPr>
          <a:xfrm>
            <a:off x="292549" y="926785"/>
            <a:ext cx="718457" cy="115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29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4" t="2751" r="8114" b="8000"/>
          <a:stretch/>
        </p:blipFill>
        <p:spPr>
          <a:xfrm>
            <a:off x="2098040" y="1268761"/>
            <a:ext cx="1621451" cy="23762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4" t="2751" r="8114" b="8000"/>
          <a:stretch/>
        </p:blipFill>
        <p:spPr>
          <a:xfrm>
            <a:off x="5231905" y="1268760"/>
            <a:ext cx="1621451" cy="23762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4" t="2751" r="8114" b="8000"/>
          <a:stretch/>
        </p:blipFill>
        <p:spPr>
          <a:xfrm>
            <a:off x="8112225" y="1196752"/>
            <a:ext cx="1621451" cy="237626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4" t="2751" r="8114" b="8000"/>
          <a:stretch/>
        </p:blipFill>
        <p:spPr>
          <a:xfrm>
            <a:off x="1991545" y="4058582"/>
            <a:ext cx="1621451" cy="237626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4" t="2751" r="8114" b="8000"/>
          <a:stretch/>
        </p:blipFill>
        <p:spPr>
          <a:xfrm>
            <a:off x="5159897" y="4058582"/>
            <a:ext cx="1621451" cy="237626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4" t="2751" r="8114" b="8000"/>
          <a:stretch/>
        </p:blipFill>
        <p:spPr>
          <a:xfrm>
            <a:off x="8100956" y="4014223"/>
            <a:ext cx="1621451" cy="2376264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1875583" y="1110639"/>
            <a:ext cx="2551076" cy="2773889"/>
            <a:chOff x="0" y="1054055"/>
            <a:chExt cx="2551076" cy="2773889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24" t="6949" r="22287" b="15581"/>
            <a:stretch/>
          </p:blipFill>
          <p:spPr>
            <a:xfrm>
              <a:off x="0" y="1062783"/>
              <a:ext cx="2339752" cy="27651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671699" y="1054055"/>
              <a:ext cx="187937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smtClean="0"/>
                <a:t>32</a:t>
              </a:r>
              <a:endParaRPr lang="en-US" sz="5400" dirty="0"/>
            </a:p>
            <a:p>
              <a:r>
                <a:rPr lang="en-US" sz="5400" smtClean="0"/>
                <a:t>15</a:t>
              </a:r>
              <a:endParaRPr lang="en-US" sz="54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975" y="1469553"/>
              <a:ext cx="37559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+</a:t>
              </a: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671699" y="2813228"/>
              <a:ext cx="979884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2547528" y="2789866"/>
            <a:ext cx="11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7</a:t>
            </a:r>
            <a:endParaRPr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039098" y="1052737"/>
            <a:ext cx="2551076" cy="2773889"/>
            <a:chOff x="0" y="1054055"/>
            <a:chExt cx="2551076" cy="2773889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24" t="6949" r="22287" b="15581"/>
            <a:stretch/>
          </p:blipFill>
          <p:spPr>
            <a:xfrm>
              <a:off x="0" y="1062783"/>
              <a:ext cx="2339752" cy="2765161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671699" y="1054055"/>
              <a:ext cx="187937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smtClean="0"/>
                <a:t>71</a:t>
              </a:r>
              <a:endParaRPr lang="en-US" sz="5400" dirty="0"/>
            </a:p>
            <a:p>
              <a:r>
                <a:rPr lang="en-US" sz="5400" smtClean="0"/>
                <a:t>24</a:t>
              </a:r>
              <a:endParaRPr lang="en-US" sz="54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07975" y="1469553"/>
              <a:ext cx="37559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+</a:t>
              </a: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671699" y="2813228"/>
              <a:ext cx="979884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5726200" y="2721694"/>
            <a:ext cx="11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7896200" y="980729"/>
            <a:ext cx="2551076" cy="2773889"/>
            <a:chOff x="0" y="1054055"/>
            <a:chExt cx="2551076" cy="2773889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24" t="6949" r="22287" b="15581"/>
            <a:stretch/>
          </p:blipFill>
          <p:spPr>
            <a:xfrm>
              <a:off x="0" y="1062783"/>
              <a:ext cx="2339752" cy="2765161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671699" y="1054055"/>
              <a:ext cx="187937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smtClean="0"/>
                <a:t>40</a:t>
              </a:r>
              <a:endParaRPr lang="en-US" sz="5400" dirty="0"/>
            </a:p>
            <a:p>
              <a:r>
                <a:rPr lang="en-US" sz="5400" smtClean="0"/>
                <a:t>39</a:t>
              </a:r>
              <a:endParaRPr lang="en-US" sz="54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07975" y="1469553"/>
              <a:ext cx="37559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+</a:t>
              </a: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671699" y="2813228"/>
              <a:ext cx="979884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8544272" y="2649686"/>
            <a:ext cx="11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9</a:t>
            </a:r>
            <a:endParaRPr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1775520" y="3900195"/>
            <a:ext cx="2551076" cy="2773889"/>
            <a:chOff x="0" y="1054055"/>
            <a:chExt cx="2551076" cy="2773889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24" t="6949" r="22287" b="15581"/>
            <a:stretch/>
          </p:blipFill>
          <p:spPr>
            <a:xfrm>
              <a:off x="0" y="1062783"/>
              <a:ext cx="2339752" cy="2765161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671699" y="1054055"/>
              <a:ext cx="187937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/>
                <a:t>76</a:t>
              </a:r>
              <a:endParaRPr lang="en-US" sz="5400" dirty="0"/>
            </a:p>
            <a:p>
              <a:r>
                <a:rPr lang="en-US" sz="5400" dirty="0" smtClean="0"/>
                <a:t>42</a:t>
              </a:r>
              <a:endParaRPr lang="en-US" sz="54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07975" y="1469553"/>
              <a:ext cx="59439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/>
                <a:t>-</a:t>
              </a:r>
              <a:endParaRPr lang="en-US" sz="5400" dirty="0"/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671699" y="2813228"/>
              <a:ext cx="979884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2396008" y="5602014"/>
            <a:ext cx="11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4985084" y="3895472"/>
            <a:ext cx="2551076" cy="2773889"/>
            <a:chOff x="0" y="1054055"/>
            <a:chExt cx="2551076" cy="2773889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24" t="6949" r="22287" b="15581"/>
            <a:stretch/>
          </p:blipFill>
          <p:spPr>
            <a:xfrm>
              <a:off x="0" y="1062783"/>
              <a:ext cx="2339752" cy="2765161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671699" y="1054055"/>
              <a:ext cx="187937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smtClean="0"/>
                <a:t>36</a:t>
              </a:r>
            </a:p>
            <a:p>
              <a:r>
                <a:rPr lang="en-US" sz="5400" smtClean="0"/>
                <a:t>21</a:t>
              </a:r>
              <a:endParaRPr lang="en-US" sz="54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07975" y="1469553"/>
              <a:ext cx="55910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/>
                <a:t>-</a:t>
              </a:r>
              <a:endParaRPr lang="en-US" sz="5400" dirty="0"/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671699" y="2813228"/>
              <a:ext cx="979884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0" name="TextBox 49"/>
          <p:cNvSpPr txBox="1"/>
          <p:nvPr/>
        </p:nvSpPr>
        <p:spPr>
          <a:xfrm>
            <a:off x="5614635" y="5602014"/>
            <a:ext cx="11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endParaRPr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7896200" y="3861049"/>
            <a:ext cx="2551076" cy="2773889"/>
            <a:chOff x="0" y="1054055"/>
            <a:chExt cx="2551076" cy="2773889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24" t="6949" r="22287" b="15581"/>
            <a:stretch/>
          </p:blipFill>
          <p:spPr>
            <a:xfrm>
              <a:off x="0" y="1062783"/>
              <a:ext cx="2339752" cy="2765161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671699" y="1054055"/>
              <a:ext cx="187937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smtClean="0"/>
                <a:t>47</a:t>
              </a:r>
              <a:endParaRPr lang="en-US" sz="5400" dirty="0"/>
            </a:p>
            <a:p>
              <a:r>
                <a:rPr lang="en-US" sz="5400" smtClean="0"/>
                <a:t>22</a:t>
              </a:r>
              <a:endParaRPr lang="en-US" sz="54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07975" y="1469553"/>
              <a:ext cx="6621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/>
                <a:t>-</a:t>
              </a:r>
              <a:endParaRPr lang="en-US" sz="5400" dirty="0"/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671699" y="2813228"/>
              <a:ext cx="979884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6" name="TextBox 55"/>
          <p:cNvSpPr txBox="1"/>
          <p:nvPr/>
        </p:nvSpPr>
        <p:spPr>
          <a:xfrm>
            <a:off x="8702570" y="5488741"/>
            <a:ext cx="11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" name="Content Placeholder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6" t="13823" r="86037" b="81507"/>
          <a:stretch/>
        </p:blipFill>
        <p:spPr>
          <a:xfrm>
            <a:off x="238947" y="0"/>
            <a:ext cx="718457" cy="11967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58554" y="253688"/>
            <a:ext cx="7485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b) </a:t>
            </a:r>
            <a:r>
              <a:rPr lang="en-US" sz="4000" dirty="0" err="1" smtClean="0"/>
              <a:t>Đặt</a:t>
            </a:r>
            <a:r>
              <a:rPr lang="en-US" sz="4000" dirty="0" smtClean="0"/>
              <a:t> </a:t>
            </a:r>
            <a:r>
              <a:rPr lang="en-US" sz="4000" dirty="0" err="1" smtClean="0"/>
              <a:t>tính</a:t>
            </a:r>
            <a:r>
              <a:rPr lang="en-US" sz="4000" dirty="0" smtClean="0"/>
              <a:t> </a:t>
            </a:r>
            <a:r>
              <a:rPr lang="en-US" sz="4000" dirty="0" err="1" smtClean="0"/>
              <a:t>rồi</a:t>
            </a:r>
            <a:r>
              <a:rPr lang="en-US" sz="4000" dirty="0" smtClean="0"/>
              <a:t> </a:t>
            </a:r>
            <a:r>
              <a:rPr lang="en-US" sz="4000" dirty="0" err="1" smtClean="0"/>
              <a:t>tính</a:t>
            </a:r>
            <a:r>
              <a:rPr lang="en-US" sz="4000" dirty="0" smtClean="0"/>
              <a:t>:</a:t>
            </a:r>
            <a:endParaRPr lang="en-SG" sz="4000" dirty="0"/>
          </a:p>
        </p:txBody>
      </p:sp>
      <p:sp>
        <p:nvSpPr>
          <p:cNvPr id="57" name="TextBox 56"/>
          <p:cNvSpPr txBox="1"/>
          <p:nvPr/>
        </p:nvSpPr>
        <p:spPr>
          <a:xfrm>
            <a:off x="2572714" y="2772261"/>
            <a:ext cx="11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709414" y="2718933"/>
            <a:ext cx="11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533773" y="2652512"/>
            <a:ext cx="11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378359" y="5594430"/>
            <a:ext cx="11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609140" y="5580657"/>
            <a:ext cx="11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512784" y="5486836"/>
            <a:ext cx="11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6529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2" grpId="0"/>
      <p:bldP spid="38" grpId="0"/>
      <p:bldP spid="44" grpId="0"/>
      <p:bldP spid="50" grpId="0"/>
      <p:bldP spid="56" grpId="0"/>
      <p:bldP spid="57" grpId="0"/>
      <p:bldP spid="59" grpId="0"/>
      <p:bldP spid="60" grpId="0"/>
      <p:bldP spid="61" grpId="0"/>
      <p:bldP spid="62" grpId="0"/>
      <p:bldP spid="6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r="63534" b="70306"/>
          <a:stretch/>
        </p:blipFill>
        <p:spPr>
          <a:xfrm>
            <a:off x="0" y="120021"/>
            <a:ext cx="2058000" cy="764219"/>
          </a:xfrm>
          <a:prstGeom prst="rect">
            <a:avLst/>
          </a:prstGeom>
        </p:spPr>
      </p:pic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4" t="50144" r="6112" b="11869"/>
          <a:stretch/>
        </p:blipFill>
        <p:spPr>
          <a:xfrm>
            <a:off x="0" y="995850"/>
            <a:ext cx="11771157" cy="5620871"/>
          </a:xfr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B963A57-3994-49B6-A744-7C440740DBBF}"/>
              </a:ext>
            </a:extLst>
          </p:cNvPr>
          <p:cNvCxnSpPr>
            <a:cxnSpLocks/>
          </p:cNvCxnSpPr>
          <p:nvPr/>
        </p:nvCxnSpPr>
        <p:spPr>
          <a:xfrm flipV="1">
            <a:off x="4545874" y="4413068"/>
            <a:ext cx="3549831" cy="1608909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EB963A57-3994-49B6-A744-7C440740DBBF}"/>
              </a:ext>
            </a:extLst>
          </p:cNvPr>
          <p:cNvCxnSpPr>
            <a:cxnSpLocks/>
          </p:cNvCxnSpPr>
          <p:nvPr/>
        </p:nvCxnSpPr>
        <p:spPr>
          <a:xfrm>
            <a:off x="4241074" y="4384766"/>
            <a:ext cx="3675017" cy="1650274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EB963A57-3994-49B6-A744-7C440740DBBF}"/>
              </a:ext>
            </a:extLst>
          </p:cNvPr>
          <p:cNvCxnSpPr>
            <a:cxnSpLocks/>
          </p:cNvCxnSpPr>
          <p:nvPr/>
        </p:nvCxnSpPr>
        <p:spPr>
          <a:xfrm>
            <a:off x="4267200" y="2791098"/>
            <a:ext cx="3622766" cy="4353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27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118</Words>
  <Application>Microsoft Office PowerPoint</Application>
  <PresentationFormat>Widescreen</PresentationFormat>
  <Paragraphs>64</Paragraphs>
  <Slides>13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微软雅黑</vt:lpstr>
      <vt:lpstr>宋体</vt:lpstr>
      <vt:lpstr>Arial</vt:lpstr>
      <vt:lpstr>Arial-Rounded</vt:lpstr>
      <vt:lpstr>Calibri</vt:lpstr>
      <vt:lpstr>Calibri Light</vt:lpstr>
      <vt:lpstr>HP001 4 hàng</vt:lpstr>
      <vt:lpstr>Times New Roman</vt:lpstr>
      <vt:lpstr>等线</vt:lpstr>
      <vt:lpstr>等线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Thị Hường Phạm</dc:creator>
  <cp:lastModifiedBy>Microsoft account</cp:lastModifiedBy>
  <cp:revision>113</cp:revision>
  <dcterms:created xsi:type="dcterms:W3CDTF">2020-08-15T03:21:16Z</dcterms:created>
  <dcterms:modified xsi:type="dcterms:W3CDTF">2023-05-03T15:45:35Z</dcterms:modified>
</cp:coreProperties>
</file>