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0"/>
  </p:notesMasterIdLst>
  <p:sldIdLst>
    <p:sldId id="263" r:id="rId4"/>
    <p:sldId id="259" r:id="rId5"/>
    <p:sldId id="260" r:id="rId6"/>
    <p:sldId id="261" r:id="rId7"/>
    <p:sldId id="262" r:id="rId8"/>
    <p:sldId id="264" r:id="rId9"/>
  </p:sldIdLst>
  <p:sldSz cx="8047038" cy="5761038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80" y="54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3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273175" y="1143000"/>
            <a:ext cx="4311650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3364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006" y="1"/>
            <a:ext cx="8044708" cy="576072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53212" y="448056"/>
            <a:ext cx="5582412" cy="1536192"/>
          </a:xfrm>
        </p:spPr>
        <p:txBody>
          <a:bodyPr anchor="b">
            <a:normAutofit/>
          </a:bodyPr>
          <a:lstStyle>
            <a:lvl1pPr algn="l"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53212" y="2048256"/>
            <a:ext cx="4677156" cy="76809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790"/>
              </a:spcBef>
              <a:buNone/>
              <a:defRPr lang="vi-VN" sz="158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algn="ctr" latinLnBrk="0">
              <a:buNone/>
              <a:defRPr lang="vi-VN" sz="1320"/>
            </a:lvl2pPr>
            <a:lvl3pPr marL="603250" indent="0" algn="ctr" latinLnBrk="0">
              <a:buNone/>
              <a:defRPr lang="vi-VN" sz="1190"/>
            </a:lvl3pPr>
            <a:lvl4pPr marL="905510" indent="0" algn="ctr" latinLnBrk="0">
              <a:buNone/>
              <a:defRPr lang="vi-VN" sz="1055"/>
            </a:lvl4pPr>
            <a:lvl5pPr marL="1207135" indent="0" algn="ctr" latinLnBrk="0">
              <a:buNone/>
              <a:defRPr lang="vi-VN" sz="1055"/>
            </a:lvl5pPr>
            <a:lvl6pPr marL="1508760" indent="0" algn="ctr" latinLnBrk="0">
              <a:buNone/>
              <a:defRPr lang="vi-VN" sz="1055"/>
            </a:lvl6pPr>
            <a:lvl7pPr marL="1810385" indent="0" algn="ctr" latinLnBrk="0">
              <a:buNone/>
              <a:defRPr lang="vi-VN" sz="1055"/>
            </a:lvl7pPr>
            <a:lvl8pPr marL="2112010" indent="0" algn="ctr" latinLnBrk="0">
              <a:buNone/>
              <a:defRPr lang="vi-VN" sz="1055"/>
            </a:lvl8pPr>
            <a:lvl9pPr marL="2414270" indent="0" algn="ctr" latinLnBrk="0">
              <a:buNone/>
              <a:defRPr lang="vi-VN" sz="1055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8044708" cy="5760028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212848" y="448056"/>
            <a:ext cx="4828032" cy="1536192"/>
          </a:xfrm>
        </p:spPr>
        <p:txBody>
          <a:bodyPr anchor="b">
            <a:normAutofit/>
          </a:bodyPr>
          <a:lstStyle>
            <a:lvl1pPr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12848" y="2048256"/>
            <a:ext cx="3621024" cy="768096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58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 latinLnBrk="0">
              <a:buNone/>
              <a:defRPr lang="vi-VN"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005840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144061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23/04/2023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05840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005840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144061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144061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4/23/2023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23/04/2023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23/04/2023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118104" y="1536192"/>
            <a:ext cx="3922776" cy="2920365"/>
          </a:xfrm>
        </p:spPr>
        <p:txBody>
          <a:bodyPr>
            <a:normAutofit/>
          </a:bodyPr>
          <a:lstStyle>
            <a:lvl1pPr latinLnBrk="0">
              <a:defRPr lang="vi-VN" sz="1320"/>
            </a:lvl1pPr>
            <a:lvl2pPr latinLnBrk="0">
              <a:defRPr lang="vi-VN" sz="1190"/>
            </a:lvl2pPr>
            <a:lvl3pPr latinLnBrk="0">
              <a:defRPr lang="vi-VN" sz="1055"/>
            </a:lvl3pPr>
            <a:lvl4pPr latinLnBrk="0">
              <a:defRPr lang="vi-VN" sz="925"/>
            </a:lvl4pPr>
            <a:lvl5pPr latinLnBrk="0">
              <a:defRPr lang="vi-VN" sz="925"/>
            </a:lvl5pPr>
            <a:lvl6pPr latinLnBrk="0">
              <a:defRPr lang="vi-VN" sz="1320"/>
            </a:lvl6pPr>
            <a:lvl7pPr latinLnBrk="0">
              <a:defRPr lang="vi-VN" sz="1320"/>
            </a:lvl7pPr>
            <a:lvl8pPr latinLnBrk="0">
              <a:defRPr lang="vi-VN" sz="1320"/>
            </a:lvl8pPr>
            <a:lvl9pPr latinLnBrk="0">
              <a:defRPr lang="vi-VN" sz="132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05839" y="1536192"/>
            <a:ext cx="1931213" cy="2920365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/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23/04/2023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626864" y="1886636"/>
            <a:ext cx="2414016" cy="1843430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4/23/2023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30860" y="1424178"/>
            <a:ext cx="3693668" cy="276834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63975" y="1574597"/>
            <a:ext cx="3427439" cy="24675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32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850"/>
            </a:lvl2pPr>
            <a:lvl3pPr marL="603250" indent="0" latinLnBrk="0">
              <a:buNone/>
              <a:defRPr lang="vi-VN" sz="1585"/>
            </a:lvl3pPr>
            <a:lvl4pPr marL="905510" indent="0" latinLnBrk="0">
              <a:buNone/>
              <a:defRPr lang="vi-VN" sz="1320"/>
            </a:lvl4pPr>
            <a:lvl5pPr marL="1207135" indent="0" latinLnBrk="0">
              <a:buNone/>
              <a:defRPr lang="vi-VN" sz="1320"/>
            </a:lvl5pPr>
            <a:lvl6pPr marL="1508760" indent="0" latinLnBrk="0">
              <a:buNone/>
              <a:defRPr lang="vi-VN" sz="1320"/>
            </a:lvl6pPr>
            <a:lvl7pPr marL="1810385" indent="0" latinLnBrk="0">
              <a:buNone/>
              <a:defRPr lang="vi-VN" sz="1320"/>
            </a:lvl7pPr>
            <a:lvl8pPr marL="2112010" indent="0" latinLnBrk="0">
              <a:buNone/>
              <a:defRPr lang="vi-VN" sz="1320"/>
            </a:lvl8pPr>
            <a:lvl9pPr marL="2414270" indent="0" latinLnBrk="0">
              <a:buNone/>
              <a:defRPr lang="vi-VN" sz="132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5007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98088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650175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674031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3520440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646" y="934938"/>
            <a:ext cx="3216988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173756" y="812545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293977" y="932184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972174"/>
            <a:ext cx="5348694" cy="417833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5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173756" y="2571201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293977" y="2690840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78863" y="4456556"/>
            <a:ext cx="5348695" cy="487134"/>
          </a:xfrm>
        </p:spPr>
        <p:txBody>
          <a:bodyPr>
            <a:normAutofit/>
          </a:bodyPr>
          <a:lstStyle>
            <a:lvl1pPr latinLnBrk="0">
              <a:defRPr lang="vi-VN" sz="1585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238"/>
            <a:ext cx="8044708" cy="5762161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760472" y="222637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920127" y="366505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38684" y="323167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595" y="452115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38684" y="2081823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68595" y="2210771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38684" y="3840479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68595" y="3969427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760472" y="2896749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920127" y="3040617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833872" y="306705"/>
            <a:ext cx="1207007" cy="414985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5840" y="306705"/>
            <a:ext cx="4526280" cy="4149852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23/04/2023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23/04/2023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8044625" cy="576072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53212" y="306706"/>
            <a:ext cx="6487668" cy="909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005840" y="1536192"/>
            <a:ext cx="6035040" cy="29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626864" y="5390007"/>
            <a:ext cx="905256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23/04/2023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58468" y="5390007"/>
            <a:ext cx="3017520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682996" y="5390007"/>
            <a:ext cx="553212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lang="vi-VN" sz="211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51130" indent="-151130" algn="l" defTabSz="603250" rtl="0" eaLnBrk="1" latinLnBrk="0" hangingPunct="1">
        <a:lnSpc>
          <a:spcPct val="90000"/>
        </a:lnSpc>
        <a:spcBef>
          <a:spcPct val="238000"/>
        </a:spcBef>
        <a:buFont typeface="Arial" panose="020B0604020202020204" pitchFamily="34" charset="0"/>
        <a:buChar char="•"/>
        <a:defRPr lang="vi-VN" sz="132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01625" indent="-120650" algn="l" defTabSz="60325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lang="vi-VN" sz="11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5275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105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0325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5438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0551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05600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20713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35763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23/04/2023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70719" y="1286960"/>
            <a:ext cx="5582412" cy="139895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96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813719" y="1996862"/>
            <a:ext cx="3578332" cy="857178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2" tIns="40161" rIns="80322" bIns="40161" anchor="ctr"/>
          <a:lstStyle/>
          <a:p>
            <a:pPr algn="ctr" defTabSz="1216660">
              <a:defRPr/>
            </a:pPr>
            <a:r>
              <a:rPr lang="en-US" altLang="zh-CN" sz="290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9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90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6166" y="1294853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" y="30639"/>
            <a:ext cx="1721292" cy="6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19" y="785678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042" y="164875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243" y="283129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243" y="4926058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177"/>
          <a:stretch>
            <a:fillRect/>
          </a:stretch>
        </p:blipFill>
        <p:spPr bwMode="auto">
          <a:xfrm>
            <a:off x="3207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119" y="4861719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328318" y="4821922"/>
            <a:ext cx="371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0" y="3207"/>
            <a:ext cx="1828800" cy="7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3719" y="137319"/>
            <a:ext cx="1896460" cy="198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4" y="2153326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t="3706"/>
          <a:stretch/>
        </p:blipFill>
        <p:spPr bwMode="auto">
          <a:xfrm>
            <a:off x="1051719" y="106760"/>
            <a:ext cx="5943600" cy="554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319" y="757655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Custom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Microsoft account</cp:lastModifiedBy>
  <cp:revision>7</cp:revision>
  <dcterms:created xsi:type="dcterms:W3CDTF">2020-08-25T14:41:00Z</dcterms:created>
  <dcterms:modified xsi:type="dcterms:W3CDTF">2023-04-23T14:28:37Z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