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5" r:id="rId3"/>
    <p:sldId id="266" r:id="rId4"/>
    <p:sldId id="267" r:id="rId5"/>
    <p:sldId id="271" r:id="rId6"/>
    <p:sldId id="268" r:id="rId7"/>
    <p:sldId id="27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71" autoAdjust="0"/>
  </p:normalViewPr>
  <p:slideViewPr>
    <p:cSldViewPr snapToGrid="0">
      <p:cViewPr varScale="1">
        <p:scale>
          <a:sx n="65" d="100"/>
          <a:sy n="65" d="100"/>
        </p:scale>
        <p:origin x="300" y="78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5A324-1C0C-446D-B146-8DBA42C6B356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0F477A-11B5-46B4-B04E-6FA643553B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120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7107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60249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75382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40128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96314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912FC-0064-41AD-AC7A-941CE5848716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5FFB-5F72-4BBA-BCE3-2FBF73120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663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912FC-0064-41AD-AC7A-941CE5848716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5FFB-5F72-4BBA-BCE3-2FBF73120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25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912FC-0064-41AD-AC7A-941CE5848716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5FFB-5F72-4BBA-BCE3-2FBF73120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194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912FC-0064-41AD-AC7A-941CE5848716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5FFB-5F72-4BBA-BCE3-2FBF73120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925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912FC-0064-41AD-AC7A-941CE5848716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5FFB-5F72-4BBA-BCE3-2FBF73120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763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912FC-0064-41AD-AC7A-941CE5848716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5FFB-5F72-4BBA-BCE3-2FBF73120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452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912FC-0064-41AD-AC7A-941CE5848716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5FFB-5F72-4BBA-BCE3-2FBF73120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554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912FC-0064-41AD-AC7A-941CE5848716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5FFB-5F72-4BBA-BCE3-2FBF73120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653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912FC-0064-41AD-AC7A-941CE5848716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5FFB-5F72-4BBA-BCE3-2FBF73120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628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912FC-0064-41AD-AC7A-941CE5848716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5FFB-5F72-4BBA-BCE3-2FBF73120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296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912FC-0064-41AD-AC7A-941CE5848716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5FFB-5F72-4BBA-BCE3-2FBF73120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349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912FC-0064-41AD-AC7A-941CE5848716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15FFB-5F72-4BBA-BCE3-2FBF73120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44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文本框 6"/>
          <p:cNvSpPr txBox="1"/>
          <p:nvPr/>
        </p:nvSpPr>
        <p:spPr>
          <a:xfrm>
            <a:off x="653141" y="1504039"/>
            <a:ext cx="106070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36: </a:t>
            </a:r>
            <a:endParaRPr lang="en-US" altLang="zh-CN" sz="4000" b="1" dirty="0">
              <a:ln w="9525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 smtClean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THỰC HÀNH XEM LỊCH </a:t>
            </a:r>
            <a:r>
              <a:rPr lang="en-US" altLang="zh-CN" sz="4000" b="1" dirty="0" err="1" smtClean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GIỜ</a:t>
            </a:r>
            <a:endParaRPr lang="en-US" altLang="zh-CN" sz="4000" b="1" dirty="0" smtClean="0">
              <a:ln w="9525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 smtClean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en-US" altLang="zh-CN" sz="4000" b="1" dirty="0" err="1" smtClean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Tiết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2)</a:t>
            </a:r>
            <a:endParaRPr lang="zh-CN" altLang="en-US" sz="4000" b="1" dirty="0">
              <a:ln w="9525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18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-36674" y="0"/>
            <a:ext cx="2657524" cy="110780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" t="13164" r="72279" b="83664"/>
          <a:stretch/>
        </p:blipFill>
        <p:spPr>
          <a:xfrm>
            <a:off x="4027070" y="542557"/>
            <a:ext cx="3070923" cy="7003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4" t="21531" r="45992" b="60765"/>
          <a:stretch/>
        </p:blipFill>
        <p:spPr>
          <a:xfrm>
            <a:off x="-8026" y="1489125"/>
            <a:ext cx="4191549" cy="25615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2563" y="1547932"/>
            <a:ext cx="3839906" cy="24438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7" t="39365" r="47013" b="41333"/>
          <a:stretch/>
        </p:blipFill>
        <p:spPr>
          <a:xfrm>
            <a:off x="8144226" y="1339427"/>
            <a:ext cx="3948832" cy="28340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15" t="39873" r="8476" b="41702"/>
          <a:stretch/>
        </p:blipFill>
        <p:spPr>
          <a:xfrm>
            <a:off x="30235" y="4109436"/>
            <a:ext cx="3947397" cy="265497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4" t="59937" r="47136" b="22285"/>
          <a:stretch/>
        </p:blipFill>
        <p:spPr>
          <a:xfrm>
            <a:off x="4023917" y="4291071"/>
            <a:ext cx="4134157" cy="256098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60" t="59429" r="7760" b="22793"/>
          <a:stretch/>
        </p:blipFill>
        <p:spPr>
          <a:xfrm>
            <a:off x="8069149" y="4291071"/>
            <a:ext cx="3994114" cy="256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6642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7">
            <a:extLst>
              <a:ext uri="{FF2B5EF4-FFF2-40B4-BE49-F238E27FC236}">
                <a16:creationId xmlns="" xmlns:a16="http://schemas.microsoft.com/office/drawing/2014/main" id="{A557617E-B0D7-4C21-899A-606E2F58478B}"/>
              </a:ext>
            </a:extLst>
          </p:cNvPr>
          <p:cNvSpPr txBox="1"/>
          <p:nvPr/>
        </p:nvSpPr>
        <p:spPr>
          <a:xfrm>
            <a:off x="0" y="1448412"/>
            <a:ext cx="7843848" cy="45368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Rùa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ngủ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quên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Rùa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đích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" t="12978" r="40927" b="81297"/>
          <a:stretch/>
        </p:blipFill>
        <p:spPr>
          <a:xfrm>
            <a:off x="0" y="213291"/>
            <a:ext cx="6553200" cy="108210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0" t="20316" r="4898" b="20762"/>
          <a:stretch/>
        </p:blipFill>
        <p:spPr>
          <a:xfrm>
            <a:off x="6416040" y="827753"/>
            <a:ext cx="5775960" cy="57781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9769" y="2194560"/>
            <a:ext cx="5413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Rùa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9769" y="3463928"/>
            <a:ext cx="4326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bướm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9769" y="4733296"/>
            <a:ext cx="42514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ngủ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quên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2098" y="5985231"/>
            <a:ext cx="40745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Rùa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đích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7514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1" y="0"/>
            <a:ext cx="2456559" cy="912593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46BB5324-A479-4F8F-ACC6-E3A6570487D5}"/>
              </a:ext>
            </a:extLst>
          </p:cNvPr>
          <p:cNvSpPr txBox="1"/>
          <p:nvPr/>
        </p:nvSpPr>
        <p:spPr>
          <a:xfrm>
            <a:off x="448513" y="5475727"/>
            <a:ext cx="9042545" cy="13236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phố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609585" indent="-609585">
              <a:buAutoNum type="alphaLcParenR"/>
            </a:pPr>
            <a:endParaRPr lang="en-US" sz="26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585" indent="-609585">
              <a:buAutoNum type="alphaLcParenR"/>
            </a:pPr>
            <a:endParaRPr lang="vi-VN" sz="26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939B6E9A-CC2F-4321-BAB7-7FF69D049B86}"/>
              </a:ext>
            </a:extLst>
          </p:cNvPr>
          <p:cNvSpPr txBox="1"/>
          <p:nvPr/>
        </p:nvSpPr>
        <p:spPr>
          <a:xfrm>
            <a:off x="399840" y="6060671"/>
            <a:ext cx="10359313" cy="5027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Đà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Nẵng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26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0" t="6349" r="9550" b="60635"/>
          <a:stretch/>
        </p:blipFill>
        <p:spPr>
          <a:xfrm>
            <a:off x="207064" y="1069477"/>
            <a:ext cx="7350035" cy="42284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8" t="39570" r="44012" b="41588"/>
          <a:stretch/>
        </p:blipFill>
        <p:spPr>
          <a:xfrm>
            <a:off x="7434550" y="306779"/>
            <a:ext cx="4531029" cy="271707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911327" y="5514435"/>
            <a:ext cx="585270" cy="44893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" name="Oval 8"/>
          <p:cNvSpPr/>
          <p:nvPr/>
        </p:nvSpPr>
        <p:spPr>
          <a:xfrm>
            <a:off x="7662918" y="5514331"/>
            <a:ext cx="587828" cy="44913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6788505" y="5514435"/>
            <a:ext cx="582505" cy="44959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" name="Rectangle 3"/>
          <p:cNvSpPr/>
          <p:nvPr/>
        </p:nvSpPr>
        <p:spPr>
          <a:xfrm>
            <a:off x="220448" y="1073067"/>
            <a:ext cx="7350035" cy="3861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chuyến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3806" y="1042912"/>
            <a:ext cx="434707" cy="41627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3295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46BB5324-A479-4F8F-ACC6-E3A6570487D5}"/>
              </a:ext>
            </a:extLst>
          </p:cNvPr>
          <p:cNvSpPr txBox="1"/>
          <p:nvPr/>
        </p:nvSpPr>
        <p:spPr>
          <a:xfrm>
            <a:off x="399840" y="4539820"/>
            <a:ext cx="9042545" cy="5027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phố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26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939B6E9A-CC2F-4321-BAB7-7FF69D049B86}"/>
              </a:ext>
            </a:extLst>
          </p:cNvPr>
          <p:cNvSpPr txBox="1"/>
          <p:nvPr/>
        </p:nvSpPr>
        <p:spPr>
          <a:xfrm>
            <a:off x="399839" y="5421946"/>
            <a:ext cx="10359313" cy="5027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Đà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Nẵng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26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0" t="9366" r="9550" b="60635"/>
          <a:stretch/>
        </p:blipFill>
        <p:spPr>
          <a:xfrm>
            <a:off x="0" y="329037"/>
            <a:ext cx="7350035" cy="38420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5" t="39570" r="44012" b="41588"/>
          <a:stretch/>
        </p:blipFill>
        <p:spPr>
          <a:xfrm>
            <a:off x="7394002" y="1041201"/>
            <a:ext cx="4625767" cy="288303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837288" y="4549759"/>
            <a:ext cx="585270" cy="44893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" name="Oval 8"/>
          <p:cNvSpPr/>
          <p:nvPr/>
        </p:nvSpPr>
        <p:spPr>
          <a:xfrm>
            <a:off x="7588879" y="4549655"/>
            <a:ext cx="587828" cy="44913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6714466" y="4549759"/>
            <a:ext cx="582505" cy="44959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" name="Hộp Văn bản 5">
            <a:extLst>
              <a:ext uri="{FF2B5EF4-FFF2-40B4-BE49-F238E27FC236}">
                <a16:creationId xmlns="" xmlns:a16="http://schemas.microsoft.com/office/drawing/2014/main" id="{939B6E9A-CC2F-4321-BAB7-7FF69D049B86}"/>
              </a:ext>
            </a:extLst>
          </p:cNvPr>
          <p:cNvSpPr txBox="1"/>
          <p:nvPr/>
        </p:nvSpPr>
        <p:spPr>
          <a:xfrm>
            <a:off x="5579496" y="447929"/>
            <a:ext cx="92406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Huế</a:t>
            </a:r>
            <a:endParaRPr lang="vi-VN" sz="23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ộp Văn bản 5">
            <a:extLst>
              <a:ext uri="{FF2B5EF4-FFF2-40B4-BE49-F238E27FC236}">
                <a16:creationId xmlns="" xmlns:a16="http://schemas.microsoft.com/office/drawing/2014/main" id="{939B6E9A-CC2F-4321-BAB7-7FF69D049B86}"/>
              </a:ext>
            </a:extLst>
          </p:cNvPr>
          <p:cNvSpPr txBox="1"/>
          <p:nvPr/>
        </p:nvSpPr>
        <p:spPr>
          <a:xfrm>
            <a:off x="5308972" y="1687479"/>
            <a:ext cx="160912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Đà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Nẵng</a:t>
            </a:r>
            <a:endParaRPr lang="vi-VN" sz="23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ộp Văn bản 5">
            <a:extLst>
              <a:ext uri="{FF2B5EF4-FFF2-40B4-BE49-F238E27FC236}">
                <a16:creationId xmlns="" xmlns:a16="http://schemas.microsoft.com/office/drawing/2014/main" id="{939B6E9A-CC2F-4321-BAB7-7FF69D049B86}"/>
              </a:ext>
            </a:extLst>
          </p:cNvPr>
          <p:cNvSpPr txBox="1"/>
          <p:nvPr/>
        </p:nvSpPr>
        <p:spPr>
          <a:xfrm>
            <a:off x="4669734" y="2760239"/>
            <a:ext cx="3112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TP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</a:t>
            </a:r>
            <a:endParaRPr lang="vi-VN" sz="23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Hộp Văn bản 5">
            <a:extLst>
              <a:ext uri="{FF2B5EF4-FFF2-40B4-BE49-F238E27FC236}">
                <a16:creationId xmlns="" xmlns:a16="http://schemas.microsoft.com/office/drawing/2014/main" id="{939B6E9A-CC2F-4321-BAB7-7FF69D049B86}"/>
              </a:ext>
            </a:extLst>
          </p:cNvPr>
          <p:cNvSpPr txBox="1"/>
          <p:nvPr/>
        </p:nvSpPr>
        <p:spPr>
          <a:xfrm>
            <a:off x="1055349" y="6042047"/>
            <a:ext cx="3066129" cy="5027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667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667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 </a:t>
            </a:r>
            <a:r>
              <a:rPr lang="en-US" sz="2667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667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667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667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9083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/>
      <p:bldP spid="13" grpId="0"/>
      <p:bldP spid="14" grpId="0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6" t="61239" r="8605" b="11092"/>
          <a:stretch/>
        </p:blipFill>
        <p:spPr>
          <a:xfrm>
            <a:off x="125993" y="193367"/>
            <a:ext cx="8826278" cy="4204308"/>
          </a:xfrm>
          <a:prstGeom prst="rect">
            <a:avLst/>
          </a:prstGeom>
        </p:spPr>
      </p:pic>
      <p:sp>
        <p:nvSpPr>
          <p:cNvPr id="9" name="Hộp Văn bản 5">
            <a:extLst>
              <a:ext uri="{FF2B5EF4-FFF2-40B4-BE49-F238E27FC236}">
                <a16:creationId xmlns="" xmlns:a16="http://schemas.microsoft.com/office/drawing/2014/main" id="{939B6E9A-CC2F-4321-BAB7-7FF69D049B86}"/>
              </a:ext>
            </a:extLst>
          </p:cNvPr>
          <p:cNvSpPr txBox="1"/>
          <p:nvPr/>
        </p:nvSpPr>
        <p:spPr>
          <a:xfrm>
            <a:off x="4974325" y="5226553"/>
            <a:ext cx="2243351" cy="748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267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4267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endParaRPr lang="vi-VN" sz="4267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ộp Văn bản 5">
            <a:extLst>
              <a:ext uri="{FF2B5EF4-FFF2-40B4-BE49-F238E27FC236}">
                <a16:creationId xmlns="" xmlns:a16="http://schemas.microsoft.com/office/drawing/2014/main" id="{939B6E9A-CC2F-4321-BAB7-7FF69D049B86}"/>
              </a:ext>
            </a:extLst>
          </p:cNvPr>
          <p:cNvSpPr txBox="1"/>
          <p:nvPr/>
        </p:nvSpPr>
        <p:spPr>
          <a:xfrm>
            <a:off x="999224" y="4587122"/>
            <a:ext cx="10725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Mai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quê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7559602" y="2534340"/>
            <a:ext cx="4441375" cy="1713120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phố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3" name="Cloud Callout 12"/>
          <p:cNvSpPr/>
          <p:nvPr/>
        </p:nvSpPr>
        <p:spPr>
          <a:xfrm>
            <a:off x="7936740" y="2490020"/>
            <a:ext cx="3480620" cy="1713120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quê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4" name="Hộp Văn bản 5">
            <a:extLst>
              <a:ext uri="{FF2B5EF4-FFF2-40B4-BE49-F238E27FC236}">
                <a16:creationId xmlns="" xmlns:a16="http://schemas.microsoft.com/office/drawing/2014/main" id="{939B6E9A-CC2F-4321-BAB7-7FF69D049B86}"/>
              </a:ext>
            </a:extLst>
          </p:cNvPr>
          <p:cNvSpPr txBox="1"/>
          <p:nvPr/>
        </p:nvSpPr>
        <p:spPr>
          <a:xfrm>
            <a:off x="1484272" y="6171108"/>
            <a:ext cx="922345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sz="3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- 8 </a:t>
            </a:r>
            <a:r>
              <a:rPr lang="en-US" sz="3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2 </a:t>
            </a:r>
            <a:r>
              <a:rPr lang="en-US" sz="3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endParaRPr lang="vi-VN" sz="3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9924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6" grpId="0" animBg="1"/>
      <p:bldP spid="6" grpId="1" animBg="1"/>
      <p:bldP spid="13" grpId="0" animBg="1"/>
      <p:bldP spid="13" grpId="1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865E9CD-61D2-4E36-ABF7-C55F2E09A2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69" b="99746" l="1066" r="99290">
                        <a14:foregroundMark x1="7460" y1="42386" x2="7460" y2="42386"/>
                        <a14:foregroundMark x1="10835" y1="30457" x2="10835" y2="30457"/>
                        <a14:foregroundMark x1="2309" y1="54061" x2="2309" y2="54061"/>
                        <a14:foregroundMark x1="3197" y1="59898" x2="3197" y2="59898"/>
                        <a14:foregroundMark x1="4796" y1="60152" x2="4796" y2="60152"/>
                        <a14:foregroundMark x1="4618" y1="60152" x2="4618" y2="60152"/>
                        <a14:foregroundMark x1="7638" y1="47208" x2="7638" y2="47208"/>
                        <a14:foregroundMark x1="5861" y1="48731" x2="5861" y2="48731"/>
                        <a14:foregroundMark x1="4973" y1="47716" x2="4973" y2="47716"/>
                        <a14:foregroundMark x1="3908" y1="47208" x2="3908" y2="47208"/>
                        <a14:foregroundMark x1="2309" y1="45178" x2="2309" y2="45178"/>
                        <a14:foregroundMark x1="2309" y1="45178" x2="2309" y2="45178"/>
                        <a14:foregroundMark x1="1243" y1="44924" x2="1243" y2="44924"/>
                        <a14:foregroundMark x1="5329" y1="31980" x2="5329" y2="31980"/>
                        <a14:foregroundMark x1="5329" y1="31980" x2="5329" y2="31980"/>
                        <a14:foregroundMark x1="6394" y1="33249" x2="6394" y2="33249"/>
                        <a14:foregroundMark x1="8703" y1="41624" x2="8703" y2="41624"/>
                        <a14:foregroundMark x1="1776" y1="64975" x2="1776" y2="64975"/>
                        <a14:foregroundMark x1="1776" y1="64975" x2="1776" y2="64975"/>
                        <a14:foregroundMark x1="33037" y1="9137" x2="33037" y2="9137"/>
                        <a14:foregroundMark x1="33037" y1="9137" x2="33037" y2="9137"/>
                        <a14:foregroundMark x1="33037" y1="9137" x2="33037" y2="9137"/>
                        <a14:foregroundMark x1="33570" y1="8883" x2="33570" y2="8883"/>
                        <a14:foregroundMark x1="30728" y1="7868" x2="30728" y2="7868"/>
                        <a14:foregroundMark x1="30373" y1="7614" x2="30373" y2="7614"/>
                        <a14:foregroundMark x1="32327" y1="7107" x2="32327" y2="7107"/>
                        <a14:foregroundMark x1="32860" y1="7107" x2="32860" y2="7107"/>
                        <a14:foregroundMark x1="33925" y1="7614" x2="33925" y2="7614"/>
                        <a14:foregroundMark x1="35702" y1="9898" x2="35702" y2="9898"/>
                        <a14:foregroundMark x1="37478" y1="8883" x2="32860" y2="7614"/>
                        <a14:foregroundMark x1="32860" y1="7614" x2="28774" y2="10660"/>
                        <a14:foregroundMark x1="28774" y1="10660" x2="29307" y2="10406"/>
                        <a14:foregroundMark x1="52043" y1="6853" x2="52043" y2="6853"/>
                        <a14:foregroundMark x1="51865" y1="6599" x2="51865" y2="6599"/>
                        <a14:foregroundMark x1="51865" y1="6345" x2="51865" y2="6345"/>
                        <a14:foregroundMark x1="54885" y1="8122" x2="54885" y2="8122"/>
                        <a14:foregroundMark x1="54174" y1="13452" x2="54174" y2="13452"/>
                        <a14:foregroundMark x1="59858" y1="15736" x2="59858" y2="15736"/>
                        <a14:foregroundMark x1="59858" y1="15736" x2="59858" y2="15736"/>
                        <a14:foregroundMark x1="60746" y1="8883" x2="60746" y2="8883"/>
                        <a14:foregroundMark x1="58970" y1="11675" x2="58970" y2="11675"/>
                        <a14:foregroundMark x1="58970" y1="11675" x2="58970" y2="11675"/>
                        <a14:foregroundMark x1="58970" y1="11675" x2="58970" y2="11675"/>
                        <a14:foregroundMark x1="58259" y1="11675" x2="58259" y2="11675"/>
                        <a14:foregroundMark x1="57904" y1="11675" x2="57904" y2="11675"/>
                        <a14:foregroundMark x1="57194" y1="13198" x2="57194" y2="13198"/>
                        <a14:foregroundMark x1="59680" y1="10914" x2="59680" y2="10914"/>
                        <a14:foregroundMark x1="60036" y1="10914" x2="60036" y2="10914"/>
                        <a14:foregroundMark x1="61456" y1="10914" x2="61456" y2="10914"/>
                        <a14:foregroundMark x1="59325" y1="10152" x2="59325" y2="10152"/>
                        <a14:foregroundMark x1="58792" y1="9645" x2="58792" y2="9645"/>
                        <a14:foregroundMark x1="58259" y1="8122" x2="58259" y2="8122"/>
                        <a14:foregroundMark x1="58970" y1="7868" x2="58970" y2="7868"/>
                        <a14:foregroundMark x1="59680" y1="8122" x2="59680" y2="8122"/>
                        <a14:foregroundMark x1="61101" y1="8376" x2="61101" y2="8376"/>
                        <a14:foregroundMark x1="61101" y1="8376" x2="61101" y2="8376"/>
                        <a14:foregroundMark x1="68917" y1="4569" x2="68917" y2="4569"/>
                        <a14:foregroundMark x1="69094" y1="5076" x2="69094" y2="5076"/>
                        <a14:foregroundMark x1="69982" y1="9645" x2="69982" y2="9645"/>
                        <a14:foregroundMark x1="69982" y1="9645" x2="69982" y2="9645"/>
                        <a14:foregroundMark x1="67851" y1="8883" x2="67851" y2="8883"/>
                        <a14:foregroundMark x1="62877" y1="9391" x2="62877" y2="9391"/>
                        <a14:foregroundMark x1="63055" y1="11675" x2="63055" y2="11675"/>
                        <a14:foregroundMark x1="88810" y1="17259" x2="88810" y2="17259"/>
                        <a14:foregroundMark x1="89876" y1="17259" x2="89876" y2="17259"/>
                        <a14:foregroundMark x1="90586" y1="18274" x2="90586" y2="18274"/>
                        <a14:foregroundMark x1="89876" y1="17259" x2="89876" y2="17259"/>
                        <a14:foregroundMark x1="88810" y1="31726" x2="88810" y2="31726"/>
                        <a14:foregroundMark x1="93428" y1="35533" x2="93428" y2="35533"/>
                        <a14:foregroundMark x1="93428" y1="35533" x2="93428" y2="35533"/>
                        <a14:foregroundMark x1="93073" y1="41117" x2="93073" y2="41117"/>
                        <a14:foregroundMark x1="92895" y1="41117" x2="92895" y2="41117"/>
                        <a14:foregroundMark x1="93073" y1="64213" x2="93073" y2="64213"/>
                        <a14:foregroundMark x1="93073" y1="64213" x2="93073" y2="64213"/>
                        <a14:foregroundMark x1="93783" y1="63706" x2="93783" y2="63706"/>
                        <a14:foregroundMark x1="96092" y1="32995" x2="96092" y2="32995"/>
                        <a14:foregroundMark x1="97336" y1="32487" x2="97336" y2="32487"/>
                        <a14:foregroundMark x1="98046" y1="29442" x2="98046" y2="29442"/>
                        <a14:foregroundMark x1="99112" y1="28680" x2="99112" y2="28680"/>
                        <a14:foregroundMark x1="99290" y1="31472" x2="99290" y2="31472"/>
                        <a14:foregroundMark x1="99290" y1="31472" x2="99290" y2="31472"/>
                        <a14:foregroundMark x1="98934" y1="32487" x2="98934" y2="32487"/>
                        <a14:foregroundMark x1="98934" y1="32487" x2="98934" y2="32487"/>
                        <a14:foregroundMark x1="38188" y1="40863" x2="38188" y2="40863"/>
                        <a14:foregroundMark x1="38188" y1="40863" x2="38188" y2="40863"/>
                        <a14:foregroundMark x1="40320" y1="40102" x2="40320" y2="40102"/>
                        <a14:foregroundMark x1="40320" y1="40102" x2="40320" y2="40102"/>
                        <a14:foregroundMark x1="40497" y1="40102" x2="40497" y2="40102"/>
                        <a14:foregroundMark x1="40675" y1="40102" x2="40675" y2="40102"/>
                        <a14:foregroundMark x1="39609" y1="40102" x2="39609" y2="40102"/>
                        <a14:foregroundMark x1="39609" y1="40102" x2="39609" y2="40102"/>
                        <a14:foregroundMark x1="37123" y1="38579" x2="37123" y2="38579"/>
                        <a14:foregroundMark x1="37123" y1="38579" x2="37123" y2="38579"/>
                        <a14:foregroundMark x1="39254" y1="37563" x2="39254" y2="37563"/>
                        <a14:foregroundMark x1="41563" y1="37563" x2="41563" y2="37563"/>
                        <a14:foregroundMark x1="48490" y1="38325" x2="48490" y2="38325"/>
                        <a14:foregroundMark x1="49911" y1="40355" x2="49911" y2="40355"/>
                        <a14:foregroundMark x1="49911" y1="41624" x2="49911" y2="41624"/>
                        <a14:foregroundMark x1="49201" y1="35025" x2="49201" y2="35025"/>
                        <a14:foregroundMark x1="52043" y1="38071" x2="51687" y2="41117"/>
                        <a14:foregroundMark x1="51332" y1="42640" x2="51332" y2="42640"/>
                        <a14:foregroundMark x1="47780" y1="40355" x2="47780" y2="40355"/>
                        <a14:foregroundMark x1="48313" y1="41117" x2="48313" y2="41117"/>
                        <a14:foregroundMark x1="48490" y1="41117" x2="48490" y2="41117"/>
                        <a14:foregroundMark x1="48845" y1="41624" x2="48845" y2="41624"/>
                        <a14:foregroundMark x1="27531" y1="41117" x2="27531" y2="41117"/>
                        <a14:foregroundMark x1="27531" y1="41117" x2="27531" y2="41117"/>
                        <a14:foregroundMark x1="27531" y1="41117" x2="27531" y2="41117"/>
                        <a14:foregroundMark x1="27531" y1="41878" x2="27531" y2="41878"/>
                        <a14:foregroundMark x1="24334" y1="48731" x2="24334" y2="48731"/>
                        <a14:foregroundMark x1="22202" y1="52792" x2="22202" y2="52792"/>
                        <a14:foregroundMark x1="22202" y1="53046" x2="22202" y2="53807"/>
                        <a14:foregroundMark x1="22202" y1="61421" x2="22202" y2="62944"/>
                        <a14:foregroundMark x1="22913" y1="70812" x2="22913" y2="70812"/>
                        <a14:foregroundMark x1="27353" y1="79695" x2="28597" y2="79695"/>
                        <a14:foregroundMark x1="46004" y1="72843" x2="46004" y2="72843"/>
                        <a14:foregroundMark x1="46359" y1="72335" x2="46359" y2="72335"/>
                        <a14:foregroundMark x1="47780" y1="72081" x2="48135" y2="72081"/>
                        <a14:foregroundMark x1="54707" y1="66751" x2="54707" y2="66751"/>
                        <a14:foregroundMark x1="54885" y1="66751" x2="54885" y2="66751"/>
                        <a14:foregroundMark x1="54885" y1="66751" x2="54885" y2="66751"/>
                        <a14:foregroundMark x1="54885" y1="66751" x2="54885" y2="66751"/>
                        <a14:foregroundMark x1="54885" y1="66751" x2="54885" y2="66751"/>
                        <a14:foregroundMark x1="54885" y1="66751" x2="54885" y2="66751"/>
                        <a14:foregroundMark x1="36590" y1="69543" x2="36590" y2="69543"/>
                        <a14:foregroundMark x1="36590" y1="69543" x2="36590" y2="69543"/>
                        <a14:foregroundMark x1="35702" y1="68020" x2="35702" y2="68020"/>
                        <a14:foregroundMark x1="68206" y1="51523" x2="68206" y2="51523"/>
                        <a14:foregroundMark x1="71758" y1="52538" x2="63233" y2="70305"/>
                        <a14:foregroundMark x1="63233" y1="70305" x2="66252" y2="57360"/>
                        <a14:foregroundMark x1="66252" y1="57360" x2="70693" y2="49492"/>
                        <a14:foregroundMark x1="70693" y1="49492" x2="74423" y2="61168"/>
                        <a14:foregroundMark x1="74423" y1="61168" x2="74956" y2="64467"/>
                        <a14:foregroundMark x1="75311" y1="64213" x2="75311" y2="64213"/>
                        <a14:foregroundMark x1="78153" y1="43909" x2="78153" y2="43909"/>
                        <a14:foregroundMark x1="81528" y1="56345" x2="81528" y2="56345"/>
                        <a14:foregroundMark x1="81528" y1="57614" x2="81528" y2="58629"/>
                        <a14:foregroundMark x1="80462" y1="64467" x2="80462" y2="64467"/>
                        <a14:foregroundMark x1="80462" y1="68020" x2="75844" y2="75127"/>
                        <a14:foregroundMark x1="75844" y1="75127" x2="48313" y2="82995"/>
                        <a14:foregroundMark x1="48313" y1="82995" x2="31616" y2="78173"/>
                        <a14:foregroundMark x1="31616" y1="78173" x2="28064" y2="70812"/>
                        <a14:foregroundMark x1="28064" y1="70812" x2="30018" y2="61675"/>
                        <a14:foregroundMark x1="30018" y1="61675" x2="37300" y2="51523"/>
                        <a14:foregroundMark x1="37300" y1="51523" x2="42806" y2="48731"/>
                        <a14:foregroundMark x1="42806" y1="48731" x2="54174" y2="49746"/>
                        <a14:foregroundMark x1="54174" y1="49746" x2="76377" y2="64467"/>
                        <a14:foregroundMark x1="76377" y1="64467" x2="80817" y2="71320"/>
                        <a14:foregroundMark x1="66430" y1="70558" x2="66430" y2="70558"/>
                        <a14:foregroundMark x1="47069" y1="71320" x2="47069" y2="71320"/>
                        <a14:foregroundMark x1="47069" y1="71320" x2="47069" y2="71320"/>
                        <a14:foregroundMark x1="28952" y1="68782" x2="28952" y2="68782"/>
                        <a14:foregroundMark x1="28774" y1="68782" x2="28774" y2="68782"/>
                        <a14:foregroundMark x1="16874" y1="80457" x2="16874" y2="80457"/>
                        <a14:foregroundMark x1="16874" y1="80964" x2="16874" y2="80964"/>
                        <a14:foregroundMark x1="16696" y1="81726" x2="16696" y2="81726"/>
                        <a14:foregroundMark x1="13144" y1="67766" x2="13144" y2="67766"/>
                        <a14:foregroundMark x1="12966" y1="60406" x2="12966" y2="60406"/>
                        <a14:foregroundMark x1="12966" y1="55076" x2="12966" y2="55076"/>
                        <a14:foregroundMark x1="12966" y1="54822" x2="12966" y2="54822"/>
                        <a14:foregroundMark x1="12966" y1="54822" x2="12966" y2="54822"/>
                        <a14:foregroundMark x1="12966" y1="54822" x2="12966" y2="54822"/>
                        <a14:foregroundMark x1="12966" y1="54822" x2="12966" y2="54822"/>
                        <a14:foregroundMark x1="12966" y1="54822" x2="12966" y2="54822"/>
                        <a14:foregroundMark x1="16519" y1="45939" x2="16519" y2="45939"/>
                        <a14:foregroundMark x1="16696" y1="44670" x2="16696" y2="44670"/>
                        <a14:foregroundMark x1="16696" y1="42893" x2="16696" y2="42893"/>
                        <a14:foregroundMark x1="15453" y1="40863" x2="15453" y2="40863"/>
                        <a14:foregroundMark x1="8881" y1="40863" x2="8881" y2="40863"/>
                        <a14:foregroundMark x1="14565" y1="45178" x2="14565" y2="45178"/>
                        <a14:foregroundMark x1="17762" y1="51269" x2="18117" y2="51523"/>
                        <a14:foregroundMark x1="23268" y1="73350" x2="23268" y2="73350"/>
                        <a14:foregroundMark x1="27176" y1="83503" x2="27531" y2="85533"/>
                        <a14:foregroundMark x1="31083" y1="88832" x2="33748" y2="88832"/>
                        <a14:foregroundMark x1="51332" y1="85533" x2="51332" y2="85533"/>
                        <a14:foregroundMark x1="68561" y1="88579" x2="68561" y2="88579"/>
                        <a14:foregroundMark x1="73535" y1="88071" x2="73535" y2="88071"/>
                        <a14:foregroundMark x1="74423" y1="86548" x2="74423" y2="86548"/>
                        <a14:foregroundMark x1="74600" y1="86294" x2="74600" y2="86294"/>
                        <a14:foregroundMark x1="76554" y1="53553" x2="76554" y2="53553"/>
                        <a14:foregroundMark x1="75844" y1="41117" x2="75844" y2="41117"/>
                        <a14:foregroundMark x1="86146" y1="74619" x2="86501" y2="92386"/>
                        <a14:foregroundMark x1="86501" y1="92386" x2="83481" y2="98477"/>
                        <a14:foregroundMark x1="83481" y1="98477" x2="44760" y2="99746"/>
                        <a14:foregroundMark x1="86679" y1="94162" x2="85968" y2="95685"/>
                        <a14:foregroundMark x1="91297" y1="56599" x2="91297" y2="56599"/>
                        <a14:foregroundMark x1="91297" y1="56599" x2="91297" y2="56599"/>
                        <a14:foregroundMark x1="91119" y1="58883" x2="91119" y2="58883"/>
                        <a14:foregroundMark x1="91829" y1="54822" x2="91829" y2="54822"/>
                        <a14:foregroundMark x1="91829" y1="54315" x2="91829" y2="54315"/>
                        <a14:foregroundMark x1="91829" y1="54315" x2="91829" y2="53553"/>
                        <a14:foregroundMark x1="11012" y1="78173" x2="11368" y2="95178"/>
                        <a14:foregroundMark x1="11368" y1="95178" x2="13499" y2="99746"/>
                        <a14:foregroundMark x1="58792" y1="7360" x2="63233" y2="8629"/>
                        <a14:foregroundMark x1="63233" y1="8629" x2="62877" y2="91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3" y="0"/>
            <a:ext cx="115606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842B718-C672-40E2-A845-B629FCAB21BC}"/>
              </a:ext>
            </a:extLst>
          </p:cNvPr>
          <p:cNvSpPr txBox="1"/>
          <p:nvPr/>
        </p:nvSpPr>
        <p:spPr>
          <a:xfrm>
            <a:off x="1737360" y="3618583"/>
            <a:ext cx="82426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592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228</Words>
  <Application>Microsoft Office PowerPoint</Application>
  <PresentationFormat>Widescreen</PresentationFormat>
  <Paragraphs>42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微软雅黑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Microsoft account</cp:lastModifiedBy>
  <cp:revision>27</cp:revision>
  <dcterms:created xsi:type="dcterms:W3CDTF">2020-08-23T12:32:14Z</dcterms:created>
  <dcterms:modified xsi:type="dcterms:W3CDTF">2023-04-23T14:43:03Z</dcterms:modified>
</cp:coreProperties>
</file>