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3" r:id="rId7"/>
  </p:sldMasterIdLst>
  <p:notesMasterIdLst>
    <p:notesMasterId r:id="rId17"/>
  </p:notesMasterIdLst>
  <p:sldIdLst>
    <p:sldId id="274" r:id="rId8"/>
    <p:sldId id="270" r:id="rId9"/>
    <p:sldId id="275" r:id="rId10"/>
    <p:sldId id="277" r:id="rId11"/>
    <p:sldId id="276" r:id="rId12"/>
    <p:sldId id="271" r:id="rId13"/>
    <p:sldId id="257" r:id="rId14"/>
    <p:sldId id="26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B8F8-A3B6-4C37-A9AF-553CF6602A50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1D5A0-BB7C-43B8-8987-68222E8C9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B19A605-CE97-4F30-BB9A-16DB20A9073C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7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4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7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5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6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06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4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15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23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1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02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60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15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3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98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20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52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51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40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D9D9-3BD9-4102-85CE-3F241C184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8E2C8-99F0-4E0C-9138-1D588570D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AB8E6-3ADF-4EC0-868B-66A65C67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4F46-0383-44B6-B3A8-9CC4934B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CAD65-98FB-4AC9-B4ED-A92B404D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6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F94B-99F3-4559-992F-B62677FE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CA1B-9E30-4B5E-B35E-2183DAF9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F7F61-6FEE-4123-81DA-001DD2FB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C825-6DB5-483E-98DD-A5ADEF78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FAA58-8231-4452-89F7-04B6009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37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0169-F5E4-4041-A305-86FEBAAA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3EA4-E388-4D9B-A8DC-B9911AC04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B874-A71B-462E-90FB-40C264AB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E5322-52D1-4245-8D3D-2FAFF24F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B311F-B701-40DB-B8B3-61BC5D7F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27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F4E4-0217-4D53-8AA8-3BC7CC1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C544-B5B3-4FEF-96A9-7D70EFC5A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B9F3-95F2-46DF-84FB-4A70E6287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9A288-9582-4303-9E79-3C37C42C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8EB01-4621-405F-B4AD-EBD650B7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5A06-AB2D-424A-869E-B6B03C18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30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9CC2-D7C2-476F-B359-A9630D39A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03D5-523C-43AF-AEF1-84320F74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E3B67-A28C-4F02-B0C3-A79FD0B0E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4724B-5598-440C-80C3-E2B33AEDC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EEC49-5300-482C-B133-2EE76FA0C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8AED96-2BC9-4681-8C22-9223FEE6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C7B1A-183F-4329-A369-9DAE828A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FD2A7-07C7-4A8D-9D94-71DAF320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3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8023-F8B1-42CE-A9CB-A9CE0FF5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479D9-0897-461C-9269-63A01861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8E5C1-F357-4B8E-B7F8-623D50914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50209-5125-48BA-9365-EBF77F3B0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2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E41E4-03D9-4531-A04A-5BC5549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AEE1A-A4C2-413A-96E0-B217C3D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C062-9BA5-4548-A4DA-5A3AC62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66CC-BDCA-4E8A-BB0C-EF414EB1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B1785-837A-4108-B960-4ADC8457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0A422-1921-4D9C-953D-DECC36A1E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6453-B371-4657-89F8-8BF13E0D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D22ED-4EBB-48D9-8B07-E45B2A71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50A60-68AF-46B0-BCF8-147914B0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22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3AD8-3287-4FEF-BD50-403D5EDC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1D161-0BC2-44C0-B4DF-E54A44966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EBA16-1EA3-4AE5-B4DD-E77A178C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6AC2D-1F4E-457C-9465-9365742E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0358-BEAD-47E0-BF09-B49DCFB3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5D19-1489-4206-8647-38F12B3B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8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5C6D-59F2-47F7-83CC-601F8942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C7500-F8D5-4EE7-B010-F404CF3FA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B20AC-1A02-4773-B85F-D7D6708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B2B35-1258-45A8-A8ED-56427EC99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7B8A0-7365-4ECE-9D8F-E94E042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50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340B8-7BA1-46C1-A18B-0221689C8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27E91-D4F4-44D5-A121-4D93A13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6938-0DEE-47D1-A5C0-D04CAA9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9CCE-CE9D-42CF-BF4E-07AE26D4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9673-F606-4D0F-8913-89A914BD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67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4EC6-3A82-4F9D-AEB4-CEE4E59616B1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7E38-7423-435E-8DE6-E017A1AD7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0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7279-8C19-4852-B1C6-152B20F3ADC6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5392-12AE-4A59-8963-EC6DB7317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93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9" y="4406902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9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D3B6-17A5-44DF-AB5A-5EFCEDF3FD7C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D709-9549-45AE-B206-8BFA67A23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5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5F6E-FDC2-41C5-80BD-1BE711680FB3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7E6A-9207-4C49-A2CE-45B921BA5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82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9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9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8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150-7256-47D6-97E1-4FBA4600EFE2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14B7-D1FC-43B9-B160-ABA38A66E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679B-6B49-4D2D-AEAE-6F94950B8645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E98FF-C6C9-4E0B-8179-19D3972C6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4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9BB9-B95F-40EA-B4D4-40CCAE315DB4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0506-B9FE-4D04-95F7-17CA9884C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7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8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8F8-1DEB-4250-B00F-831A96BEDD7D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E94A-E40F-4B42-9B15-F60DB0711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2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E714-CB05-4068-8A2A-63EB8E0BE87C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092C-B0F8-4C3C-AE38-03A8E0A43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69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0C1F-42B0-4A80-B469-4F53D598A04F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71B69-69AA-40F2-A380-D38ED5830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E689-0781-4BBC-B7D0-AF7F74641F01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5509-81DB-4198-BCF5-53EE95226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7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2"/>
            <a:ext cx="9144173" cy="2387680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ctr"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57"/>
            <a:ext cx="9144173" cy="1655818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algn="ctr">
              <a:buNone/>
              <a:defRPr sz="2300"/>
            </a:lvl1pPr>
            <a:lvl2pPr marL="439587" indent="0" algn="ctr">
              <a:buNone/>
              <a:defRPr sz="1900"/>
            </a:lvl2pPr>
            <a:lvl3pPr marL="879175" indent="0" algn="ctr">
              <a:buNone/>
              <a:defRPr sz="1700"/>
            </a:lvl3pPr>
            <a:lvl4pPr marL="1318761" indent="0" algn="ctr">
              <a:buNone/>
              <a:defRPr sz="1500"/>
            </a:lvl4pPr>
            <a:lvl5pPr marL="1757905" indent="0" algn="ctr">
              <a:buNone/>
              <a:defRPr sz="1500"/>
            </a:lvl5pPr>
            <a:lvl6pPr marL="2197493" indent="0" algn="ctr">
              <a:buNone/>
              <a:defRPr sz="1500"/>
            </a:lvl6pPr>
            <a:lvl7pPr marL="2637079" indent="0" algn="ctr">
              <a:buNone/>
              <a:defRPr sz="1500"/>
            </a:lvl7pPr>
            <a:lvl8pPr marL="3076667" indent="0" algn="ctr">
              <a:buNone/>
              <a:defRPr sz="1500"/>
            </a:lvl8pPr>
            <a:lvl9pPr marL="3516255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029270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5082296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57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20"/>
            <a:ext cx="10515799" cy="150023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91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7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97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370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766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162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89140716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0" y="1825687"/>
            <a:ext cx="5181697" cy="4351484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1406111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40"/>
            <a:ext cx="10515799" cy="1325608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0" y="1778497"/>
            <a:ext cx="4873665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0" y="2665468"/>
            <a:ext cx="4873665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39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699"/>
            </a:lvl1pPr>
            <a:lvl2pPr marL="439587" indent="0">
              <a:buNone/>
              <a:defRPr sz="2300"/>
            </a:lvl2pPr>
            <a:lvl3pPr marL="879175" indent="0">
              <a:buNone/>
              <a:defRPr sz="1900"/>
            </a:lvl3pPr>
            <a:lvl4pPr marL="1318761" indent="0">
              <a:buNone/>
              <a:defRPr sz="1700"/>
            </a:lvl4pPr>
            <a:lvl5pPr marL="1757905" indent="0">
              <a:buNone/>
              <a:defRPr sz="1700"/>
            </a:lvl5pPr>
            <a:lvl6pPr marL="2197493" indent="0">
              <a:buNone/>
              <a:defRPr sz="1700"/>
            </a:lvl6pPr>
            <a:lvl7pPr marL="2637079" indent="0">
              <a:buNone/>
              <a:defRPr sz="1700"/>
            </a:lvl7pPr>
            <a:lvl8pPr marL="3076667" indent="0">
              <a:buNone/>
              <a:defRPr sz="1700"/>
            </a:lvl8pPr>
            <a:lvl9pPr marL="351625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5320371"/>
      </p:ext>
    </p:extLst>
  </p:cSld>
  <p:clrMapOvr>
    <a:masterClrMapping/>
  </p:clrMapOvr>
  <p:transition advClick="0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3006411"/>
      </p:ext>
    </p:extLst>
  </p:cSld>
  <p:clrMapOvr>
    <a:masterClrMapping/>
  </p:clrMapOvr>
  <p:transition advClick="0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722557"/>
      </p:ext>
    </p:extLst>
  </p:cSld>
  <p:clrMapOvr>
    <a:masterClrMapping/>
  </p:clrMapOvr>
  <p:transition advClick="0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18"/>
            <a:ext cx="3932311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9" y="987458"/>
            <a:ext cx="6172317" cy="4873788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099"/>
            </a:lvl1pPr>
            <a:lvl2pPr>
              <a:defRPr sz="2699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70"/>
            <a:ext cx="3932311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500"/>
            </a:lvl1pPr>
            <a:lvl2pPr marL="439587" indent="0">
              <a:buNone/>
              <a:defRPr sz="1300"/>
            </a:lvl2pPr>
            <a:lvl3pPr marL="879175" indent="0">
              <a:buNone/>
              <a:defRPr sz="1200"/>
            </a:lvl3pPr>
            <a:lvl4pPr marL="1318761" indent="0">
              <a:buNone/>
              <a:defRPr sz="1000"/>
            </a:lvl4pPr>
            <a:lvl5pPr marL="1757905" indent="0">
              <a:buNone/>
              <a:defRPr sz="1000"/>
            </a:lvl5pPr>
            <a:lvl6pPr marL="2197493" indent="0">
              <a:buNone/>
              <a:defRPr sz="1000"/>
            </a:lvl6pPr>
            <a:lvl7pPr marL="2637079" indent="0">
              <a:buNone/>
              <a:defRPr sz="1000"/>
            </a:lvl7pPr>
            <a:lvl8pPr marL="3076667" indent="0">
              <a:buNone/>
              <a:defRPr sz="1000"/>
            </a:lvl8pPr>
            <a:lvl9pPr marL="351625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84988861"/>
      </p:ext>
    </p:extLst>
  </p:cSld>
  <p:clrMapOvr>
    <a:masterClrMapping/>
  </p:clrMapOvr>
  <p:transition advClick="0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8"/>
            <a:ext cx="4165428" cy="160025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0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9" y="457219"/>
            <a:ext cx="6172317" cy="5404031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3099"/>
            </a:lvl1pPr>
            <a:lvl2pPr marL="439587" indent="0">
              <a:buNone/>
              <a:defRPr sz="2699"/>
            </a:lvl2pPr>
            <a:lvl3pPr marL="879175" indent="0">
              <a:buNone/>
              <a:defRPr sz="2300"/>
            </a:lvl3pPr>
            <a:lvl4pPr marL="1318761" indent="0">
              <a:buNone/>
              <a:defRPr sz="1900"/>
            </a:lvl4pPr>
            <a:lvl5pPr marL="1757905" indent="0">
              <a:buNone/>
              <a:defRPr sz="1900"/>
            </a:lvl5pPr>
            <a:lvl6pPr marL="2197493" indent="0">
              <a:buNone/>
              <a:defRPr sz="1900"/>
            </a:lvl6pPr>
            <a:lvl7pPr marL="2637079" indent="0">
              <a:buNone/>
              <a:defRPr sz="1900"/>
            </a:lvl7pPr>
            <a:lvl8pPr marL="3076667" indent="0">
              <a:buNone/>
              <a:defRPr sz="1900"/>
            </a:lvl8pPr>
            <a:lvl9pPr marL="3516255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4165428" cy="3811716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900"/>
            </a:lvl1pPr>
            <a:lvl2pPr marL="439587" indent="0">
              <a:buNone/>
              <a:defRPr sz="1700"/>
            </a:lvl2pPr>
            <a:lvl3pPr marL="879175" indent="0">
              <a:buNone/>
              <a:defRPr sz="1500"/>
            </a:lvl3pPr>
            <a:lvl4pPr marL="1318761" indent="0">
              <a:buNone/>
              <a:defRPr sz="1300"/>
            </a:lvl4pPr>
            <a:lvl5pPr marL="1757905" indent="0">
              <a:buNone/>
              <a:defRPr sz="1300"/>
            </a:lvl5pPr>
            <a:lvl6pPr marL="2197493" indent="0">
              <a:buNone/>
              <a:defRPr sz="1300"/>
            </a:lvl6pPr>
            <a:lvl7pPr marL="2637079" indent="0">
              <a:buNone/>
              <a:defRPr sz="1300"/>
            </a:lvl7pPr>
            <a:lvl8pPr marL="3076667" indent="0">
              <a:buNone/>
              <a:defRPr sz="1300"/>
            </a:lvl8pPr>
            <a:lvl9pPr marL="351625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590533"/>
      </p:ext>
    </p:extLst>
  </p:cSld>
  <p:clrMapOvr>
    <a:masterClrMapping/>
  </p:clrMapOvr>
  <p:transition advClick="0" advTm="3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29"/>
            <a:ext cx="5980067" cy="3275846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0600823"/>
      </p:ext>
    </p:extLst>
  </p:cSld>
  <p:clrMapOvr>
    <a:masterClrMapping/>
  </p:clrMapOvr>
  <p:transition advClick="0" advTm="3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8" y="365138"/>
            <a:ext cx="2628949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9" y="365138"/>
            <a:ext cx="7734447" cy="5812032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1715413"/>
      </p:ext>
    </p:extLst>
  </p:cSld>
  <p:clrMapOvr>
    <a:masterClrMapping/>
  </p:clrMapOvr>
  <p:transition advClick="0" advTm="3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9" y="1825687"/>
            <a:ext cx="5181697" cy="435148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0" y="1825687"/>
            <a:ext cx="5181697" cy="2098746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0" y="4076837"/>
            <a:ext cx="5181697" cy="2100334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90541991"/>
      </p:ext>
    </p:extLst>
  </p:cSld>
  <p:clrMapOvr>
    <a:masterClrMapping/>
  </p:clrMapOvr>
  <p:transition advClick="0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F366-3F0E-4F8C-BC04-A65BB0C9CAE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36AE-5643-4336-A5D3-ABA5EE39F06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11260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BEF5-91BA-4698-A253-E93925E53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B7BA-D695-493E-84BF-033C2DA44F02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084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7E57-5B59-4F16-B290-7FEF5866E1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B008-C39D-40F4-B928-54690C7C129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1303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73A1-C08F-4700-BC93-B5291C6BC19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4F5C-6E2B-4E49-B7CD-A030DF7FB15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43654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9C83-0E32-4D03-A567-0509966715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D779C-4FC4-4062-956E-8B47D8EA0A5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0103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471C-A05C-4D35-B999-8B4D80C09C0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22396-5EDE-4CDB-83DF-25C173F04BF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808810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D67B-C3E8-4726-BA5D-630968917F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0060-DBB5-4737-8062-698CD22BBB8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63433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1E88D-6341-4B93-B8AB-6E5E5C18044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B7BD2-61D0-42F1-A2D6-C0F1278D1B1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01724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7" indent="0">
              <a:buNone/>
              <a:defRPr sz="1000"/>
            </a:lvl3pPr>
            <a:lvl4pPr marL="1371326" indent="0">
              <a:buNone/>
              <a:defRPr sz="900"/>
            </a:lvl4pPr>
            <a:lvl5pPr marL="1828434" indent="0">
              <a:buNone/>
              <a:defRPr sz="900"/>
            </a:lvl5pPr>
            <a:lvl6pPr marL="2285543" indent="0">
              <a:buNone/>
              <a:defRPr sz="900"/>
            </a:lvl6pPr>
            <a:lvl7pPr marL="2742651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561C-6D02-4605-A11F-B29B07A0730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5406-61F9-48C5-A336-A6375C92583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04715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302D-EA43-4009-8AA4-C5B600EFE93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23D8-3E0A-43F6-95A2-FA07C79F683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43733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C42A0-2DCD-4F15-9AF6-8B0F3854DE8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59DC-FB08-4A76-8B45-EFE46F95A64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7883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1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5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9139A-E418-4C5B-873D-830DE123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F34A-2A8C-4875-A63C-323EA85DD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74B9-7DC1-45BF-ACEB-14C219E13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774A-B174-4DD6-B52C-69A5E5CE98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8D9F-CFE4-4764-93CA-8F3252CD4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805B-9190-4B4D-8A3D-23E12F04B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9694-930C-4947-AAC6-C001C20B2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6B84A2A-F366-4365-9381-694AA1EBF894}" type="datetimeFigureOut">
              <a:rPr lang="en-US"/>
              <a:pPr>
                <a:defRPr/>
              </a:pPr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C93372-3190-40ED-A81A-70F97D91E293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7" y="1152"/>
            <a:ext cx="12189692" cy="685570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1835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advClick="0" advTm="3000">
    <p:random/>
  </p:transition>
  <p:hf sldNum="0" hdr="0"/>
  <p:txStyles>
    <p:titleStyle>
      <a:lvl1pPr marL="0" lvl="0" indent="0" algn="ctr" defTabSz="104817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999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2567" lvl="0" indent="-392567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5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51673" lvl="1" indent="-32824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1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9889" lvl="2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34201" lvl="3" indent="-262598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57625" lvl="4" indent="-261712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56575" lvl="5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75952" lvl="6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5329" lvl="7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14706" lvl="8" indent="-159689" algn="l" defTabSz="104817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9377" lvl="1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38754" lvl="2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8131" lvl="3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7508" lvl="4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96886" lvl="5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6263" lvl="6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35640" lvl="7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5018" lvl="8" indent="0" algn="l" defTabSz="63875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31C39-4128-4C6A-9BCA-12FB9465EE3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26/02/2023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ABEFF-4247-4DCA-9B54-E76FDE1A2B89}" type="slidenum">
              <a:rPr lang="vi-VN" altLang="vi-VN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vi-VN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5pPr>
      <a:lvl6pPr marL="457109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6pPr>
      <a:lvl7pPr marL="914217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7pPr>
      <a:lvl8pPr marL="1371326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8pPr>
      <a:lvl9pPr marL="1828434" algn="ctr" rtl="0" fontAlgn="base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Times New Roman" pitchFamily="18" charset="0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801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9.xml"/><Relationship Id="rId1" Type="http://schemas.openxmlformats.org/officeDocument/2006/relationships/audio" Target="file:///E:\Chuyen%20Doi\Sound%201\SapDenTetRoi.wav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" y="-100013"/>
            <a:ext cx="12187592" cy="712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5" y="674694"/>
            <a:ext cx="898517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88" y="4503744"/>
            <a:ext cx="911847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00" y="4827594"/>
            <a:ext cx="4454501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4183761" y="2811469"/>
            <a:ext cx="4375154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43" y="4143375"/>
            <a:ext cx="3067528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925490" y="773119"/>
            <a:ext cx="144092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508204" y="2825756"/>
            <a:ext cx="1475841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3038000" y="2751144"/>
            <a:ext cx="6485766" cy="30781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5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57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THẦY, CÔ VÀ CÁC 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57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724340" y="4143375"/>
            <a:ext cx="5284464" cy="10890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26" tIns="54613" rIns="109226" bIns="54613" anchor="ctr"/>
          <a:lstStyle/>
          <a:p>
            <a:pPr algn="ctr" defTabSz="1456158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72065844"/>
      </p:ext>
    </p:extLst>
  </p:cSld>
  <p:clrMapOvr>
    <a:masterClrMapping/>
  </p:clrMapOvr>
  <p:transition advClick="0" advTm="64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6399" y="2337929"/>
            <a:ext cx="11514983" cy="2422078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599" y="2498587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37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2999" y="3165373"/>
            <a:ext cx="7518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VÀ ĐO ĐỘ DÀI</a:t>
            </a:r>
            <a:endParaRPr lang="en-US" sz="3733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16" y="4771366"/>
            <a:ext cx="642196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36/SGK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5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8"/>
    </mc:Choice>
    <mc:Fallback xmlns=""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7" y="4007800"/>
            <a:ext cx="12266007" cy="25197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645" y="2252193"/>
            <a:ext cx="4890490" cy="31893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708" y="4675855"/>
            <a:ext cx="2848849" cy="23159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-667815" y="-826932"/>
            <a:ext cx="12603241" cy="85066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474556" y="1805707"/>
            <a:ext cx="5019938" cy="656945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algn="ctr"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en-US" altLang="zh-CN" sz="35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7167" name="组合 47166"/>
          <p:cNvGrpSpPr/>
          <p:nvPr/>
        </p:nvGrpSpPr>
        <p:grpSpPr>
          <a:xfrm>
            <a:off x="776132" y="3226443"/>
            <a:ext cx="313655" cy="415282"/>
            <a:chOff x="2109" y="1638"/>
            <a:chExt cx="272" cy="400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+mj-lt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1082905" y="3121764"/>
            <a:ext cx="8291832" cy="1318280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” (gang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sải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xăng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– ti –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776132" y="2578290"/>
            <a:ext cx="313655" cy="415282"/>
            <a:chOff x="2431" y="975"/>
            <a:chExt cx="272" cy="400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+mj-lt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1082904" y="2567760"/>
            <a:ext cx="9405643" cy="518354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vật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组合 47161"/>
          <p:cNvGrpSpPr/>
          <p:nvPr/>
        </p:nvGrpSpPr>
        <p:grpSpPr>
          <a:xfrm>
            <a:off x="814302" y="4128881"/>
            <a:ext cx="313655" cy="415284"/>
            <a:chOff x="1833" y="2086"/>
            <a:chExt cx="272" cy="400"/>
          </a:xfrm>
        </p:grpSpPr>
        <p:sp>
          <p:nvSpPr>
            <p:cNvPr id="21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+mj-lt"/>
                <a:ea typeface="Microsoft YaHei" panose="020B0503020204020204" charset="-122"/>
              </a:endParaRPr>
            </a:p>
          </p:txBody>
        </p:sp>
        <p:sp>
          <p:nvSpPr>
            <p:cNvPr id="22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3" name="TextBox 71"/>
          <p:cNvSpPr txBox="1"/>
          <p:nvPr/>
        </p:nvSpPr>
        <p:spPr>
          <a:xfrm>
            <a:off x="1082904" y="4059452"/>
            <a:ext cx="8291833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Biết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phân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tích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so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sánh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ước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lượng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với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组合 47161"/>
          <p:cNvGrpSpPr/>
          <p:nvPr/>
        </p:nvGrpSpPr>
        <p:grpSpPr>
          <a:xfrm>
            <a:off x="810842" y="5066569"/>
            <a:ext cx="313655" cy="415284"/>
            <a:chOff x="1833" y="2086"/>
            <a:chExt cx="272" cy="400"/>
          </a:xfrm>
        </p:grpSpPr>
        <p:sp>
          <p:nvSpPr>
            <p:cNvPr id="25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1981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66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+mj-lt"/>
                <a:ea typeface="Microsoft YaHei" panose="020B0503020204020204" charset="-122"/>
              </a:endParaRPr>
            </a:p>
          </p:txBody>
        </p:sp>
        <p:sp>
          <p:nvSpPr>
            <p:cNvPr id="26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19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 smtClean="0">
                  <a:solidFill>
                    <a:srgbClr val="000000"/>
                  </a:solidFill>
                  <a:latin typeface="+mj-lt"/>
                  <a:ea typeface="Times New Roman" panose="02020603050405020304" pitchFamily="18" charset="0"/>
                </a:rPr>
                <a:t>4</a:t>
              </a:r>
              <a:endParaRPr lang="en-US" altLang="zh-CN" sz="21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71"/>
          <p:cNvSpPr txBox="1"/>
          <p:nvPr/>
        </p:nvSpPr>
        <p:spPr>
          <a:xfrm>
            <a:off x="1059746" y="4992109"/>
            <a:ext cx="8135529" cy="918299"/>
          </a:xfrm>
          <a:prstGeom prst="rect">
            <a:avLst/>
          </a:prstGeom>
          <a:noFill/>
          <a:ln w="9525">
            <a:noFill/>
          </a:ln>
        </p:spPr>
        <p:txBody>
          <a:bodyPr wrap="square" lIns="117194" tIns="58596" rIns="117194" bIns="58596">
            <a:spAutoFit/>
          </a:bodyPr>
          <a:lstStyle/>
          <a:p>
            <a:pPr defTabSz="1171981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Được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trải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nghiệm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,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dụng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cách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đo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dài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các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đồ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vận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trong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thực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2599" b="1" dirty="0" err="1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tế</a:t>
            </a:r>
            <a:r>
              <a:rPr lang="en-US" altLang="zh-CN" sz="2599" b="1" dirty="0" smtClean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.</a:t>
            </a:r>
            <a:endParaRPr lang="zh-CN" altLang="en-US" sz="2599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565803"/>
      </p:ext>
    </p:extLst>
  </p:cSld>
  <p:clrMapOvr>
    <a:masterClrMapping/>
  </p:clrMapOvr>
  <p:transition advTm="3393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71" grpId="0"/>
      <p:bldP spid="47176" grpId="0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9058" b="5833"/>
          <a:stretch/>
        </p:blipFill>
        <p:spPr>
          <a:xfrm>
            <a:off x="1646846" y="0"/>
            <a:ext cx="98488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0"/>
            <a:ext cx="1935896" cy="97403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913264" y="674932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81388" y="1656459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13264" y="2659878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13264" y="360525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13264" y="6177006"/>
            <a:ext cx="1880074" cy="76912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253"/>
    </mc:Choice>
    <mc:Fallback xmlns="">
      <p:transition spd="slow" advTm="204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vi-VN" smtClean="0"/>
          </a:p>
        </p:txBody>
      </p:sp>
      <p:pic>
        <p:nvPicPr>
          <p:cNvPr id="18436" name="Picture 4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67889" y="2286000"/>
            <a:ext cx="4083160" cy="1792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9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THƯ GIÃN</a:t>
            </a:r>
            <a:endParaRPr lang="en-US" sz="3599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5062" name="SapDenTet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5734053"/>
            <a:ext cx="3046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61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"/>
    </mc:Choice>
    <mc:Fallback xmlns=""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946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  <p:bldLst>
      <p:bldP spid="450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3"/>
    </mc:Choice>
    <mc:Fallback xmlns="">
      <p:transition spd="slow" advTm="53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4" r="10333" b="47222"/>
          <a:stretch/>
        </p:blipFill>
        <p:spPr>
          <a:xfrm>
            <a:off x="670738" y="1157908"/>
            <a:ext cx="10683062" cy="5700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423729" cy="1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148AB3-98F9-496A-AF50-E88713553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14053" r="77530" b="81771"/>
          <a:stretch/>
        </p:blipFill>
        <p:spPr>
          <a:xfrm>
            <a:off x="123825" y="1070112"/>
            <a:ext cx="1619250" cy="63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446643" y="5979381"/>
            <a:ext cx="477079" cy="42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"/>
    </mc:Choice>
    <mc:Fallback xmlns="">
      <p:transition spd="slow" advTm="2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57552" r="6544" b="5775"/>
          <a:stretch/>
        </p:blipFill>
        <p:spPr>
          <a:xfrm>
            <a:off x="466024" y="734827"/>
            <a:ext cx="10861621" cy="59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3101" r="78259" b="41826"/>
          <a:stretch/>
        </p:blipFill>
        <p:spPr>
          <a:xfrm>
            <a:off x="0" y="1043607"/>
            <a:ext cx="1974653" cy="77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10161767" y="3975652"/>
            <a:ext cx="620202" cy="0"/>
          </a:xfrm>
          <a:prstGeom prst="straightConnector1">
            <a:avLst/>
          </a:prstGeom>
          <a:ln w="222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4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"/>
    </mc:Choice>
    <mc:Fallback xmlns="">
      <p:transition spd="slow" advTm="1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>
            <a:extLst>
              <a:ext uri="{FF2B5EF4-FFF2-40B4-BE49-F238E27FC236}">
                <a16:creationId xmlns:a16="http://schemas.microsoft.com/office/drawing/2014/main" id="{9BDEC1FE-ED6E-4F83-9286-1382C6B7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031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B406DB-42E5-4FA3-96B1-F199261A0045}"/>
              </a:ext>
            </a:extLst>
          </p:cNvPr>
          <p:cNvSpPr/>
          <p:nvPr/>
        </p:nvSpPr>
        <p:spPr>
          <a:xfrm>
            <a:off x="3515533" y="1951735"/>
            <a:ext cx="5698805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 HƯỚNG BÀI HỌC </a:t>
            </a:r>
            <a:endParaRPr lang="vi-VN" sz="4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1|10.8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3|32.9|23.8|21.6|2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132</Words>
  <Application>Microsoft Office PowerPoint</Application>
  <PresentationFormat>Widescreen</PresentationFormat>
  <Paragraphs>22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Microsoft YaHei</vt:lpstr>
      <vt:lpstr>宋体</vt:lpstr>
      <vt:lpstr>Arial</vt:lpstr>
      <vt:lpstr>Arial-Rounded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4_Office Theme</vt:lpstr>
      <vt:lpstr>3_Office Theme</vt:lpstr>
      <vt:lpstr>2_默认设计模板</vt:lpstr>
      <vt:lpstr>5_Office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46</cp:revision>
  <dcterms:created xsi:type="dcterms:W3CDTF">2020-08-07T08:50:12Z</dcterms:created>
  <dcterms:modified xsi:type="dcterms:W3CDTF">2023-02-26T10:22:57Z</dcterms:modified>
</cp:coreProperties>
</file>