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62" r:id="rId3"/>
    <p:sldId id="263" r:id="rId4"/>
    <p:sldId id="264" r:id="rId5"/>
    <p:sldId id="272" r:id="rId6"/>
    <p:sldId id="265" r:id="rId7"/>
    <p:sldId id="266" r:id="rId8"/>
    <p:sldId id="25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90699" y="348431"/>
            <a:ext cx="5702710" cy="832055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51069" y="349660"/>
            <a:ext cx="914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284" y="2223934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88284" y="1919134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12484" y="2300134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5720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5720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5720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" y="1960921"/>
            <a:ext cx="1295400" cy="1163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20491" y="1831258"/>
            <a:ext cx="1295400" cy="1163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38324" y="2198124"/>
            <a:ext cx="1295400" cy="1163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442452"/>
            <a:ext cx="58674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55987" y="366252"/>
            <a:ext cx="914400" cy="83820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1" y="4495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1" y="4495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1" y="2133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828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1" y="4495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10871" y="1922821"/>
            <a:ext cx="1295400" cy="1163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88199" y="2078984"/>
            <a:ext cx="1295400" cy="1163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25324" y="1828800"/>
            <a:ext cx="1295400" cy="1163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21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" y="972079"/>
            <a:ext cx="838200" cy="8382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7432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6670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3710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9138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913843"/>
            <a:ext cx="2590800" cy="162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50292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83 C 0.14653 0.13102 0.15729 0.16643 0.18368 0.18171 C 0.21007 0.19699 0.26771 0.1868 0.29445 0.18796 C 0.32118 0.18912 0.33524 0.21227 0.34375 0.18796 C 0.35226 0.16366 0.34879 0.10324 0.34531 0.04259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24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0799 -0.05556 0.01598 -0.11111 -0.00451 -0.13519 C -0.025 -0.15949 -0.07343 -0.14329 -0.12291 -0.14537 C -0.17239 -0.14745 -0.26788 -0.16528 -0.30139 -0.14745 C -0.33489 -0.12963 -0.32968 -0.08449 -0.32448 -0.03889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-0.00225 -0.05833 -0.00451 -0.11666 0.00313 -0.15162 C 0.01077 -0.1868 0.0165 -0.19953 0.04618 -0.21111 C 0.07587 -0.22268 0.1408 -0.2199 0.1816 -0.22129 C 0.2224 -0.22268 0.26702 -0.22847 0.2908 -0.21921 C 0.31459 -0.20995 0.31893 -0.18611 0.32466 -0.16597 C 0.33039 -0.14583 0.32309 -0.12014 0.32466 -0.09861 C 0.32622 -0.07708 0.3323 -0.05277 0.33386 -0.03703 C 0.33542 -0.02129 0.33455 -0.01273 0.33386 -0.00416 " pathEditMode="relative" rAng="0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1122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1166586"/>
            <a:ext cx="7620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166586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903089"/>
            <a:ext cx="2612287" cy="14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C -0.01216 -0.0875 -0.02414 -0.17476 0.00607 -0.21088 C 0.03628 -0.24699 0.12673 -0.21435 0.18159 -0.21713 C 0.23645 -0.2199 0.30833 -0.23449 0.33541 -0.22731 C 0.3625 -0.22013 0.34201 -0.20046 0.34461 -0.17407 C 0.34722 -0.14768 0.34895 -0.0993 0.35069 -0.06967 C 0.35243 -0.04004 0.35468 -0.0081 0.35538 0.00417 " pathEditMode="relative" rAng="0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1127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057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1295400" y="228600"/>
            <a:ext cx="8001000" cy="7620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TRƯỢT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88614"/>
            <a:ext cx="7172154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486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106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26</cp:revision>
  <dcterms:created xsi:type="dcterms:W3CDTF">2020-08-23T01:47:27Z</dcterms:created>
  <dcterms:modified xsi:type="dcterms:W3CDTF">2023-02-06T10:10:52Z</dcterms:modified>
</cp:coreProperties>
</file>