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74" r:id="rId2"/>
    <p:sldId id="256" r:id="rId3"/>
    <p:sldId id="257" r:id="rId4"/>
    <p:sldId id="271" r:id="rId5"/>
    <p:sldId id="260" r:id="rId6"/>
    <p:sldId id="261" r:id="rId7"/>
    <p:sldId id="270" r:id="rId8"/>
    <p:sldId id="259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achen" panose="02020500000000000000" pitchFamily="18" charset="0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1F7F4-6268-45A1-9D18-110FB45FE256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C793F-C4DE-49C4-8994-D3A687E3E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4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C793F-C4DE-49C4-8994-D3A687E3EA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590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198" y="381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1233" y="4061118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1233" y="4899318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9957" y="3766456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7541" y="28194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1233" y="1570948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1233" y="2409148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3114526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2438400" y="219549"/>
            <a:ext cx="6494206" cy="974456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1.So</a:t>
            </a:r>
            <a:r>
              <a:rPr lang="en-US" sz="40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sánh</a:t>
            </a:r>
            <a:r>
              <a:rPr lang="en-US" sz="40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(</a:t>
            </a:r>
            <a:r>
              <a:rPr lang="en-US" sz="40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theo</a:t>
            </a:r>
            <a:r>
              <a:rPr lang="en-US" sz="40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mẫu</a:t>
            </a:r>
            <a:r>
              <a:rPr lang="en-US" sz="4000" b="1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)</a:t>
            </a:r>
            <a:endParaRPr lang="en-US" sz="4000" b="1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303832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303832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303832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&gt; 35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&gt; 50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&gt; 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50218" y="2933700"/>
            <a:ext cx="990600" cy="723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93868" y="3009900"/>
            <a:ext cx="990600" cy="723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6600" y="3009900"/>
            <a:ext cx="990600" cy="723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  <p:bldP spid="4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24          19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35          37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68          68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56          65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90          89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71          81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3289012"/>
            <a:ext cx="76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  <p:bldP spid="25" grpId="1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3733800" y="11430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4031226"/>
            <a:ext cx="5638800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131</Words>
  <Application>Microsoft Office PowerPoint</Application>
  <PresentationFormat>On-screen Show (4:3)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Aachen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Microsoft account</cp:lastModifiedBy>
  <cp:revision>25</cp:revision>
  <dcterms:created xsi:type="dcterms:W3CDTF">2020-08-23T01:47:27Z</dcterms:created>
  <dcterms:modified xsi:type="dcterms:W3CDTF">2023-02-04T17:03:15Z</dcterms:modified>
</cp:coreProperties>
</file>