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290" r:id="rId5"/>
    <p:sldId id="282" r:id="rId6"/>
    <p:sldId id="28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06526" y="4295983"/>
            <a:ext cx="3930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err="1" smtClean="0"/>
              <a:t>Tiết</a:t>
            </a:r>
            <a:r>
              <a:rPr lang="en-US" sz="4000" b="1" i="1" dirty="0" smtClean="0"/>
              <a:t> </a:t>
            </a:r>
            <a:r>
              <a:rPr lang="en-US" sz="4000" b="1" i="1" dirty="0" smtClean="0"/>
              <a:t>6 </a:t>
            </a:r>
            <a:r>
              <a:rPr lang="en-US" sz="4000" b="1" i="1" dirty="0" smtClean="0"/>
              <a:t>– </a:t>
            </a:r>
            <a:r>
              <a:rPr lang="en-US" sz="4000" b="1" i="1" dirty="0" err="1" smtClean="0"/>
              <a:t>Luyện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tập</a:t>
            </a:r>
            <a:endParaRPr lang="en-US" sz="4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90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61</cp:revision>
  <dcterms:created xsi:type="dcterms:W3CDTF">2020-08-23T01:47:27Z</dcterms:created>
  <dcterms:modified xsi:type="dcterms:W3CDTF">2023-01-26T06:16:19Z</dcterms:modified>
</cp:coreProperties>
</file>