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6" r:id="rId11"/>
    <p:sldId id="267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DFF"/>
    <a:srgbClr val="FF9933"/>
    <a:srgbClr val="FFFFA7"/>
    <a:srgbClr val="ABDB77"/>
    <a:srgbClr val="33CCFF"/>
    <a:srgbClr val="FF8BBF"/>
    <a:srgbClr val="FF0D63"/>
    <a:srgbClr val="FD0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56" autoAdjust="0"/>
  </p:normalViewPr>
  <p:slideViewPr>
    <p:cSldViewPr>
      <p:cViewPr varScale="1">
        <p:scale>
          <a:sx n="81" d="100"/>
          <a:sy n="81" d="100"/>
        </p:scale>
        <p:origin x="41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4E05-0FC1-45DA-8608-203E5BC4B0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BE7E-95EA-4598-850D-E6F2A4EF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Giúp</a:t>
            </a:r>
            <a:r>
              <a:rPr lang="en-US" baseline="0" smtClean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Sau</a:t>
            </a:r>
            <a:r>
              <a:rPr lang="en-US" baseline="0" smtClean="0"/>
              <a:t> khi hỏi từng câu hỏi trên, GV kết luận về </a:t>
            </a:r>
            <a:r>
              <a:rPr lang="en-US" b="1" baseline="0" smtClean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 smtClean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viên đọc số, học sinh viết số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BT1:</a:t>
            </a:r>
            <a:r>
              <a:rPr lang="en-US" baseline="0" smtClean="0"/>
              <a:t> Chơi trò chơi tiếp sức ở trên bảng.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6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Với</a:t>
            </a:r>
            <a:r>
              <a:rPr lang="en-US" baseline="0" smtClean="0"/>
              <a:t> bài này, cần cho hs đọc các số, đọc chữ rồi mới hướng dẫn học sinh làm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1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2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9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2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29718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3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1. Khám phá</a:t>
            </a:r>
            <a:endParaRPr lang="en-US" sz="4800" b="1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080875"/>
            <a:ext cx="2840018" cy="1877030"/>
            <a:chOff x="75305" y="1080875"/>
            <a:chExt cx="2840018" cy="1877030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727900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802" y="2483550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Bốn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080875"/>
            <a:ext cx="2840018" cy="1871875"/>
            <a:chOff x="3151991" y="1080875"/>
            <a:chExt cx="2840018" cy="1871875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09433" y="2451482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71550"/>
            <a:ext cx="3048000" cy="1981200"/>
            <a:chOff x="6096000" y="971550"/>
            <a:chExt cx="3048000" cy="1981200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998840" y="2468004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Sáu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888737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41285" y="2457417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64566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1. Khám phá</a:t>
            </a:r>
            <a:endParaRPr lang="en-US" sz="4800" b="1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944998"/>
            <a:ext cx="3047999" cy="2012907"/>
            <a:chOff x="0" y="944998"/>
            <a:chExt cx="3047999" cy="2012907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70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23040" y="2483550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48000" y="1036093"/>
            <a:ext cx="3048000" cy="1916657"/>
            <a:chOff x="3048000" y="1036093"/>
            <a:chExt cx="3048000" cy="1916657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76788" y="2483550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57157"/>
            <a:ext cx="3091381" cy="1995593"/>
            <a:chOff x="6096000" y="957157"/>
            <a:chExt cx="3091381" cy="1995593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87053" y="2473101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2800" b="1"/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70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82473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32434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6929065" y="2478540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770" y="4089092"/>
            <a:ext cx="8610600" cy="857250"/>
          </a:xfrm>
        </p:spPr>
        <p:txBody>
          <a:bodyPr>
            <a:noAutofit/>
          </a:bodyPr>
          <a:lstStyle/>
          <a:p>
            <a:pPr algn="just"/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</a:rPr>
              <a:t>1. Khám phá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39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45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851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2009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640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5978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54183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35351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26577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01770" y="4500386"/>
            <a:ext cx="8610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579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484908" y="2876550"/>
            <a:ext cx="1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32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4644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22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24550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013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3463009" y="2876550"/>
            <a:ext cx="0" cy="24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0039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4457406" y="2876550"/>
            <a:ext cx="0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9945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5437909" y="2876550"/>
            <a:ext cx="2877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985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6428508" y="2876550"/>
            <a:ext cx="667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6975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7408092" y="2876550"/>
            <a:ext cx="8259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7966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8398692" y="2876550"/>
            <a:ext cx="888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41563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21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011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002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9929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9835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 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74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964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955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484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475508" y="1868277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466108" y="1872638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3456708" y="1876999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447308" y="188136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437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4285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74191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4097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85108" y="9715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85109" y="32956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45892" y="9492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893" y="32733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028710" y="9270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028711" y="32511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908" y="85725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83492" y="8763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074092" y="89213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75708" y="904763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055290" y="89535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056906" y="89696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47505" y="92060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038104" y="92221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39720" y="9568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0268" y="32385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0177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094289" y="326420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086808" y="328807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68310" y="326788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049812" y="326971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064365" y="3271556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45369" y="324745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04851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2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3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2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3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20"/>
                            </p:stCondLst>
                            <p:childTnLst>
                              <p:par>
                                <p:cTn id="2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30"/>
                            </p:stCondLst>
                            <p:childTnLst>
                              <p:par>
                                <p:cTn id="2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2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3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20"/>
                            </p:stCondLst>
                            <p:childTnLst>
                              <p:par>
                                <p:cTn id="3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30"/>
                            </p:stCondLst>
                            <p:childTnLst>
                              <p:par>
                                <p:cTn id="3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2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3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4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5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6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7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80"/>
                            </p:stCondLst>
                            <p:childTnLst>
                              <p:par>
                                <p:cTn id="3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9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00"/>
                            </p:stCondLst>
                            <p:childTnLst>
                              <p:par>
                                <p:cTn id="3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1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62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63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64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65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66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670"/>
                            </p:stCondLst>
                            <p:childTnLst>
                              <p:par>
                                <p:cTn id="3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680"/>
                            </p:stCondLst>
                            <p:childTnLst>
                              <p:par>
                                <p:cTn id="3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690"/>
                            </p:stCondLst>
                            <p:childTnLst>
                              <p:par>
                                <p:cTn id="3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20"/>
                            </p:stCondLst>
                            <p:childTnLst>
                              <p:par>
                                <p:cTn id="4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30"/>
                            </p:stCondLst>
                            <p:childTnLst>
                              <p:par>
                                <p:cTn id="4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40"/>
                            </p:stCondLst>
                            <p:childTnLst>
                              <p:par>
                                <p:cTn id="4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60"/>
                            </p:stCondLst>
                            <p:childTnLst>
                              <p:par>
                                <p:cTn id="4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70"/>
                            </p:stCondLst>
                            <p:childTnLst>
                              <p:par>
                                <p:cTn id="4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580"/>
                            </p:stCondLst>
                            <p:childTnLst>
                              <p:par>
                                <p:cTn id="4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90"/>
                            </p:stCondLst>
                            <p:childTnLst>
                              <p:par>
                                <p:cTn id="4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00"/>
                            </p:stCondLst>
                            <p:childTnLst>
                              <p:par>
                                <p:cTn id="4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610"/>
                            </p:stCondLst>
                            <p:childTnLst>
                              <p:par>
                                <p:cTn id="4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20"/>
                            </p:stCondLst>
                            <p:childTnLst>
                              <p:par>
                                <p:cTn id="4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30"/>
                            </p:stCondLst>
                            <p:childTnLst>
                              <p:par>
                                <p:cTn id="4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640"/>
                            </p:stCondLst>
                            <p:childTnLst>
                              <p:par>
                                <p:cTn id="4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50"/>
                            </p:stCondLst>
                            <p:childTnLst>
                              <p:par>
                                <p:cTn id="4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660"/>
                            </p:stCondLst>
                            <p:childTnLst>
                              <p:par>
                                <p:cTn id="4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70"/>
                            </p:stCondLst>
                            <p:childTnLst>
                              <p:par>
                                <p:cTn id="5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680"/>
                            </p:stCondLst>
                            <p:childTnLst>
                              <p:par>
                                <p:cTn id="5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90"/>
                            </p:stCondLst>
                            <p:childTnLst>
                              <p:par>
                                <p:cTn id="5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1. Khám phá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76200" y="857250"/>
            <a:ext cx="4724400" cy="2133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Bảng con</a:t>
            </a:r>
            <a:endParaRPr lang="en-US" sz="4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School Girl Holding Whiteboard Royalty Free Cliparts, Vectors, A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2" l="0" r="100000">
                        <a14:foregroundMark x1="81385" y1="46769" x2="47923" y2="40154"/>
                        <a14:foregroundMark x1="39308" y1="45154" x2="41538" y2="50692"/>
                        <a14:foregroundMark x1="41846" y1="55692" x2="45154" y2="52923"/>
                        <a14:foregroundMark x1="19000" y1="11462" x2="1484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100965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66" y="694979"/>
            <a:ext cx="609600" cy="857250"/>
          </a:xfrm>
        </p:spPr>
        <p:txBody>
          <a:bodyPr>
            <a:norm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?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2. Hoạt động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" y="78036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1617" y="84623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82198" y="24342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198" y="25267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85900" y="21958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38400" y="22052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21855" y="26480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51982" y="28696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76600" y="25481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15000" y="21838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29400" y="21958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467600" y="25267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93245" y="2183887"/>
            <a:ext cx="685800" cy="685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0" name="Oval 19"/>
          <p:cNvSpPr/>
          <p:nvPr/>
        </p:nvSpPr>
        <p:spPr>
          <a:xfrm>
            <a:off x="3263393" y="2557082"/>
            <a:ext cx="685800" cy="6286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21" name="Oval 20"/>
          <p:cNvSpPr/>
          <p:nvPr/>
        </p:nvSpPr>
        <p:spPr>
          <a:xfrm>
            <a:off x="4136834" y="2871407"/>
            <a:ext cx="685800" cy="6286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2" name="Oval 21"/>
          <p:cNvSpPr/>
          <p:nvPr/>
        </p:nvSpPr>
        <p:spPr>
          <a:xfrm>
            <a:off x="5012216" y="2664294"/>
            <a:ext cx="685800" cy="6286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23" name="Oval 22"/>
          <p:cNvSpPr/>
          <p:nvPr/>
        </p:nvSpPr>
        <p:spPr>
          <a:xfrm>
            <a:off x="7474945" y="2555362"/>
            <a:ext cx="685800" cy="62865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046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333041" y="3788645"/>
            <a:ext cx="1776244" cy="1295399"/>
            <a:chOff x="1333041" y="3788645"/>
            <a:chExt cx="1776244" cy="1295399"/>
          </a:xfrm>
        </p:grpSpPr>
        <p:sp>
          <p:nvSpPr>
            <p:cNvPr id="40" name="Freeform 39"/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70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itle 1"/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7170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4964017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612834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65148" y="2958952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805201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858000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7349064" y="2958952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14400" y="361950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Tìm nhà cho chim cánh cụt.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800" y="42897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10896" y="3739764"/>
            <a:ext cx="1084904" cy="1295399"/>
            <a:chOff x="3333919" y="3739764"/>
            <a:chExt cx="1084904" cy="1295399"/>
          </a:xfrm>
        </p:grpSpPr>
        <p:pic>
          <p:nvPicPr>
            <p:cNvPr id="1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81673" y="2840421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Mười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05202" y="1473052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Hai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15610" y="1425204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Ba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419510" y="2876550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Bốn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90800" y="1038571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Năm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958832" y="1025623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Sáu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52400" y="3837083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2000" y="232433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620179" y="193025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258380" y="185119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213872" y="2339102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591536" y="3795579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8188" y="3700535"/>
            <a:ext cx="1557711" cy="1295399"/>
            <a:chOff x="6154096" y="3714750"/>
            <a:chExt cx="1557711" cy="1295399"/>
          </a:xfrm>
        </p:grpSpPr>
        <p:grpSp>
          <p:nvGrpSpPr>
            <p:cNvPr id="54" name="Group 53"/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/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55904" y="2170323"/>
            <a:ext cx="2468696" cy="1620627"/>
            <a:chOff x="3855904" y="2170323"/>
            <a:chExt cx="2468696" cy="1620627"/>
          </a:xfrm>
        </p:grpSpPr>
        <p:grpSp>
          <p:nvGrpSpPr>
            <p:cNvPr id="30" name="Group 29"/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17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09285" y="2214326"/>
            <a:ext cx="2145761" cy="1521312"/>
            <a:chOff x="3109285" y="2214326"/>
            <a:chExt cx="2145761" cy="1521312"/>
          </a:xfrm>
        </p:grpSpPr>
        <p:grpSp>
          <p:nvGrpSpPr>
            <p:cNvPr id="31" name="Group 30"/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1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Freeform 49"/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59737" y="3714750"/>
            <a:ext cx="1084904" cy="1295399"/>
            <a:chOff x="6069931" y="3735862"/>
            <a:chExt cx="1084904" cy="1295399"/>
          </a:xfrm>
        </p:grpSpPr>
        <p:pic>
          <p:nvPicPr>
            <p:cNvPr id="1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58696" y="2666082"/>
            <a:ext cx="2337111" cy="2365179"/>
            <a:chOff x="4858696" y="2666082"/>
            <a:chExt cx="2337111" cy="2365179"/>
          </a:xfrm>
        </p:grpSpPr>
        <p:grpSp>
          <p:nvGrpSpPr>
            <p:cNvPr id="28" name="Group 27"/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19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46650" y="3716257"/>
            <a:ext cx="1084904" cy="1295399"/>
            <a:chOff x="4784920" y="3735862"/>
            <a:chExt cx="1084904" cy="1295399"/>
          </a:xfrm>
        </p:grpSpPr>
        <p:pic>
          <p:nvPicPr>
            <p:cNvPr id="5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itle 1"/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39696" y="2495550"/>
            <a:ext cx="1084904" cy="1295399"/>
            <a:chOff x="5239696" y="2495551"/>
            <a:chExt cx="1084904" cy="1295399"/>
          </a:xfrm>
        </p:grpSpPr>
        <p:pic>
          <p:nvPicPr>
            <p:cNvPr id="61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itle 1"/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124338" y="2397199"/>
            <a:ext cx="1084904" cy="1295399"/>
            <a:chOff x="-1910725" y="714145"/>
            <a:chExt cx="1084904" cy="1295399"/>
          </a:xfrm>
        </p:grpSpPr>
        <p:pic>
          <p:nvPicPr>
            <p:cNvPr id="64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itle 1"/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8348" y="3784835"/>
            <a:ext cx="1084904" cy="1295399"/>
            <a:chOff x="219548" y="4173382"/>
            <a:chExt cx="1084904" cy="1295399"/>
          </a:xfrm>
        </p:grpSpPr>
        <p:pic>
          <p:nvPicPr>
            <p:cNvPr id="6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itle 1"/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Freeform 38"/>
          <p:cNvSpPr/>
          <p:nvPr/>
        </p:nvSpPr>
        <p:spPr>
          <a:xfrm>
            <a:off x="2038120" y="2688116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953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10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58435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1797" r="25505" b="29687"/>
          <a:stretch/>
        </p:blipFill>
        <p:spPr bwMode="auto">
          <a:xfrm>
            <a:off x="1386748" y="1267171"/>
            <a:ext cx="6095660" cy="374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945217" y="2647950"/>
            <a:ext cx="3810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30917" y="2602737"/>
            <a:ext cx="609600" cy="504479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09651" y="4491210"/>
            <a:ext cx="609600" cy="504479"/>
            <a:chOff x="3309651" y="4491210"/>
            <a:chExt cx="609600" cy="504479"/>
          </a:xfrm>
        </p:grpSpPr>
        <p:sp>
          <p:nvSpPr>
            <p:cNvPr id="9" name="Rounded Rectangle 8"/>
            <p:cNvSpPr/>
            <p:nvPr/>
          </p:nvSpPr>
          <p:spPr>
            <a:xfrm>
              <a:off x="34400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309651" y="44912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19900" y="4481110"/>
            <a:ext cx="609600" cy="504479"/>
            <a:chOff x="6819900" y="4481110"/>
            <a:chExt cx="609600" cy="504479"/>
          </a:xfrm>
        </p:grpSpPr>
        <p:sp>
          <p:nvSpPr>
            <p:cNvPr id="10" name="Rounded Rectangle 9"/>
            <p:cNvSpPr/>
            <p:nvPr/>
          </p:nvSpPr>
          <p:spPr>
            <a:xfrm>
              <a:off x="69452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819900" y="44811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524000" y="251643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57800" y="26479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5643" y="44005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48788" y="445356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51435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417" y="577695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túi có 10 quả cà chua. Tìm số quả cà chua trên mỗi hàng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1585" y="448558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1586" y="375778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1587" y="302791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31584" y="231021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86771" y="1478184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3228446" y="1470347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19019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53452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292818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4378842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6930344" y="4378841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31587" y="214292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31586" y="1591361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131584" y="2866341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1583" y="3588685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1582" y="4320364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31581" y="504816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129346" y="231216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129345" y="3022923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29344" y="3744696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29343" y="4466469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757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3. Củng cố</a:t>
            </a:r>
            <a:endParaRPr lang="en-US" sz="4800" b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8" r="100000">
                        <a14:foregroundMark x1="60383" y1="42532" x2="61661" y2="17532"/>
                        <a14:foregroundMark x1="71406" y1="18506" x2="49840" y2="16721"/>
                        <a14:foregroundMark x1="72843" y1="32792" x2="73163" y2="7305"/>
                        <a14:foregroundMark x1="80671" y1="27110" x2="76677" y2="13474"/>
                        <a14:foregroundMark x1="53514" y1="11688" x2="70607" y2="10065"/>
                        <a14:foregroundMark x1="59105" y1="44643" x2="59105" y2="4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33" y="666750"/>
            <a:ext cx="4343400" cy="42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35255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525753" y="185001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35153" y="91002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231888" y="68243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596558"/>
            <a:ext cx="1059805" cy="114459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48" y="3111500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90" y="967272"/>
            <a:ext cx="1404303" cy="128406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50145"/>
            <a:ext cx="1298493" cy="140237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" y="722394"/>
            <a:ext cx="1318514" cy="1423996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8708" y="5083058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58708" y="74470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92749" y="1011507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40" y="149894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95008" y="257175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5548" y="4569015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6477001" y="4202175"/>
            <a:ext cx="2667000" cy="94132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 flipH="1">
            <a:off x="0" y="286343"/>
            <a:ext cx="2707800" cy="1849021"/>
          </a:xfrm>
          <a:prstGeom prst="cloudCallout">
            <a:avLst>
              <a:gd name="adj1" fmla="val -55708"/>
              <a:gd name="adj2" fmla="val 91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Tạm biệt</a:t>
            </a:r>
            <a:r>
              <a:rPr lang="en-US" sz="32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472" y="52196"/>
            <a:ext cx="7903027" cy="1933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90016" y="2419350"/>
            <a:ext cx="4763383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90016" y="3333750"/>
            <a:ext cx="4763384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0016" y="4259036"/>
            <a:ext cx="4763384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4" y="4193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0" y="3333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3" y="2431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20" y="-142950"/>
            <a:ext cx="1316880" cy="14222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834" y="-138621"/>
            <a:ext cx="6079566" cy="2263562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104283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4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2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Số</a:t>
              </a:r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4800" b="1" dirty="0" err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lớn</a:t>
              </a:r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4800" b="1" dirty="0" err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nhất</a:t>
              </a:r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4800" b="1" dirty="0" err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là</a:t>
              </a:r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: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8427" y="2030909"/>
            <a:ext cx="6553200" cy="76944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</a:t>
              </a:r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15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8428" y="2952750"/>
            <a:ext cx="6553200" cy="769441"/>
            <a:chOff x="1524000" y="1809750"/>
            <a:chExt cx="6553200" cy="769441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</a:t>
              </a:r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17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8428" y="3867150"/>
            <a:ext cx="6553200" cy="772886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</a:t>
              </a:r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16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291296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3885218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-95250"/>
            <a:ext cx="183338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2334" y="57150"/>
            <a:ext cx="65532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78334" y="3417153"/>
            <a:ext cx="4292462" cy="830997"/>
            <a:chOff x="1524000" y="1762886"/>
            <a:chExt cx="6553200" cy="866814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6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16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089078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8334" y="2571750"/>
            <a:ext cx="4292462" cy="830996"/>
            <a:chOff x="1524000" y="1806658"/>
            <a:chExt cx="6553200" cy="78383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8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2667" y="4282787"/>
            <a:ext cx="4316411" cy="830998"/>
            <a:chOff x="1521482" y="1673265"/>
            <a:chExt cx="6589763" cy="1097363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9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18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1" y="2571750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429960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3458428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7" y="0"/>
            <a:ext cx="1534583" cy="165735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6774" y="2383248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6682" y="-716354"/>
            <a:ext cx="5957236" cy="3084862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0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5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599" y="1969353"/>
            <a:ext cx="7141028" cy="830997"/>
            <a:chOff x="1524000" y="1809750"/>
            <a:chExt cx="6553200" cy="830997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90600" y="2938154"/>
            <a:ext cx="7141028" cy="830997"/>
            <a:chOff x="1524000" y="1795154"/>
            <a:chExt cx="6553200" cy="830997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878036"/>
            <a:ext cx="7141028" cy="973364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812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7" y="2952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-95251"/>
            <a:ext cx="6553200" cy="17526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9108" y="3345342"/>
            <a:ext cx="6553200" cy="777207"/>
            <a:chOff x="1524000" y="1613806"/>
            <a:chExt cx="6553200" cy="777207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41078" y="4787900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96045" y="2407406"/>
            <a:ext cx="6553200" cy="780370"/>
            <a:chOff x="1510936" y="2411561"/>
            <a:chExt cx="6553200" cy="78037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109" y="4248150"/>
            <a:ext cx="6553200" cy="798395"/>
            <a:chOff x="1524000" y="2027464"/>
            <a:chExt cx="6553200" cy="798395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17" y="2389036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4277104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3376749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10" y="-251417"/>
            <a:ext cx="1666211" cy="16662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2286000" y="16427"/>
            <a:ext cx="3005745" cy="15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62600" y="423486"/>
            <a:ext cx="655900" cy="65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>
            <a:noAutofit/>
          </a:bodyPr>
          <a:lstStyle/>
          <a:p>
            <a:r>
              <a:rPr lang="en-US" b="1" u="sng" smtClean="0">
                <a:solidFill>
                  <a:srgbClr val="FF0000"/>
                </a:solidFill>
              </a:rPr>
              <a:t>TOÁN: 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>
                <a:solidFill>
                  <a:srgbClr val="0070C0"/>
                </a:solidFill>
              </a:rPr>
              <a:t>CÁC SỐ TRÒN CHỤC</a:t>
            </a:r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201930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251676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57677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134918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1. Khám phá</a:t>
            </a:r>
            <a:endParaRPr lang="en-US" sz="4800" b="1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256154"/>
            <a:ext cx="2840018" cy="1701751"/>
            <a:chOff x="75305" y="1256154"/>
            <a:chExt cx="2840018" cy="1701751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5124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256154"/>
            <a:ext cx="2840018" cy="1696596"/>
            <a:chOff x="3151991" y="1256154"/>
            <a:chExt cx="2840018" cy="1696596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3203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40413" y="1301705"/>
            <a:ext cx="2840018" cy="1651045"/>
            <a:chOff x="6240413" y="1301705"/>
            <a:chExt cx="2840018" cy="1651045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0901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7982" y="3181350"/>
            <a:ext cx="1756063" cy="1962150"/>
            <a:chOff x="477982" y="3181350"/>
            <a:chExt cx="1756063" cy="196215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 smtClean="0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</a:t>
              </a:r>
              <a:r>
                <a:rPr lang="en-US" sz="1600" b="1" smtClean="0"/>
                <a:t>vị</a:t>
              </a:r>
              <a:endParaRPr lang="en-US" sz="3600" b="1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8134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81658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402403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4496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562</Words>
  <Application>Microsoft Office PowerPoint</Application>
  <PresentationFormat>On-screen Show (16:9)</PresentationFormat>
  <Paragraphs>227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AvantGarde</vt:lpstr>
      <vt:lpstr>Calibri</vt:lpstr>
      <vt:lpstr>Times New Roman</vt:lpstr>
      <vt:lpstr>Office Theme</vt:lpstr>
      <vt:lpstr>CHÀO MỪNG  QUÝ THẦY CÔ VÀ CÁC EM  HỌC SINH!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TOÁN:  CÁC SỐ TRÒN CHỤC</vt:lpstr>
      <vt:lpstr>10</vt:lpstr>
      <vt:lpstr>40</vt:lpstr>
      <vt:lpstr>70</vt:lpstr>
      <vt:lpstr>Trong dãy số trên, số tròn chục nào đứng đầu?</vt:lpstr>
      <vt:lpstr>PowerPoint Presentation</vt:lpstr>
      <vt:lpstr>?</vt:lpstr>
      <vt:lpstr>PowerPoint Presentation</vt:lpstr>
      <vt:lpstr>70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Microsoft account</cp:lastModifiedBy>
  <cp:revision>124</cp:revision>
  <dcterms:created xsi:type="dcterms:W3CDTF">2020-04-19T07:30:11Z</dcterms:created>
  <dcterms:modified xsi:type="dcterms:W3CDTF">2023-01-09T20:05:18Z</dcterms:modified>
</cp:coreProperties>
</file>