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87" r:id="rId5"/>
    <p:sldId id="266" r:id="rId6"/>
    <p:sldId id="28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g)</a:t>
            </a: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c.Có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Đường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đảo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71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Microsoft account</cp:lastModifiedBy>
  <cp:revision>59</cp:revision>
  <dcterms:created xsi:type="dcterms:W3CDTF">2020-08-23T01:47:27Z</dcterms:created>
  <dcterms:modified xsi:type="dcterms:W3CDTF">2023-01-09T20:08:03Z</dcterms:modified>
</cp:coreProperties>
</file>