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85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0579" y="28194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64050" y="3200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050" y="426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4050" y="3178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9250" y="4245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58</cp:revision>
  <dcterms:created xsi:type="dcterms:W3CDTF">2020-08-23T01:47:27Z</dcterms:created>
  <dcterms:modified xsi:type="dcterms:W3CDTF">2023-01-09T20:06:04Z</dcterms:modified>
</cp:coreProperties>
</file>