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229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Lato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53</cp:revision>
  <dcterms:created xsi:type="dcterms:W3CDTF">2021-07-09T06:30:31Z</dcterms:created>
  <dcterms:modified xsi:type="dcterms:W3CDTF">2022-12-07T03:53:27Z</dcterms:modified>
</cp:coreProperties>
</file>