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14" r:id="rId4"/>
    <p:sldMasterId id="2147483742" r:id="rId5"/>
  </p:sldMasterIdLst>
  <p:notesMasterIdLst>
    <p:notesMasterId r:id="rId25"/>
  </p:notesMasterIdLst>
  <p:sldIdLst>
    <p:sldId id="323" r:id="rId6"/>
    <p:sldId id="324" r:id="rId7"/>
    <p:sldId id="315" r:id="rId8"/>
    <p:sldId id="316" r:id="rId9"/>
    <p:sldId id="317" r:id="rId10"/>
    <p:sldId id="318" r:id="rId11"/>
    <p:sldId id="319" r:id="rId12"/>
    <p:sldId id="320" r:id="rId13"/>
    <p:sldId id="321" r:id="rId14"/>
    <p:sldId id="314" r:id="rId15"/>
    <p:sldId id="307" r:id="rId16"/>
    <p:sldId id="309" r:id="rId17"/>
    <p:sldId id="325" r:id="rId18"/>
    <p:sldId id="327" r:id="rId19"/>
    <p:sldId id="328" r:id="rId20"/>
    <p:sldId id="311" r:id="rId21"/>
    <p:sldId id="312" r:id="rId22"/>
    <p:sldId id="326" r:id="rId23"/>
    <p:sldId id="313" r:id="rId24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FFFF"/>
    <a:srgbClr val="FF8181"/>
    <a:srgbClr val="FFD9D9"/>
    <a:srgbClr val="4EE4DD"/>
    <a:srgbClr val="FF5050"/>
    <a:srgbClr val="FCE5D4"/>
    <a:srgbClr val="FFEFAB"/>
    <a:srgbClr val="D0F8F6"/>
    <a:srgbClr val="FFD243"/>
    <a:srgbClr val="FF9B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629" autoAdjust="0"/>
    <p:restoredTop sz="93060" autoAdjust="0"/>
  </p:normalViewPr>
  <p:slideViewPr>
    <p:cSldViewPr>
      <p:cViewPr varScale="1">
        <p:scale>
          <a:sx n="82" d="100"/>
          <a:sy n="82" d="100"/>
        </p:scale>
        <p:origin x="182" y="58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63493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7781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12/3/2022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2022/12/3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12/3/2022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2022/12/3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2022/12/3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5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3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(</a:t>
            </a:r>
            <a:r>
              <a:rPr lang="en-US" sz="5120" b="1" dirty="0" err="1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  <a:endParaRPr lang="en-US" sz="5120" b="1" dirty="0">
              <a:solidFill>
                <a:srgbClr val="0070C0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</a:t>
            </a:r>
            <a:r>
              <a:rPr lang="en-US" sz="4788" b="1" dirty="0" smtClean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13</a:t>
            </a:r>
            <a:endParaRPr lang="en-US" sz="4788" b="1" dirty="0">
              <a:solidFill>
                <a:prstClr val="black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</a:t>
            </a:r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+ </a:t>
            </a:r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87</a:t>
            </a:r>
            <a:endParaRPr lang="en-US" sz="4000" b="1" dirty="0">
              <a:solidFill>
                <a:schemeClr val="bg1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</a:t>
            </a:r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= 10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+ 4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 + 7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36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1089302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28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8281754"/>
              </p:ext>
            </p:extLst>
          </p:nvPr>
        </p:nvGraphicFramePr>
        <p:xfrm>
          <a:off x="1508919" y="283755"/>
          <a:ext cx="4038600" cy="6309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4961784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51488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40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35717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88309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75054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705639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463931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41786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43917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5269409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6202292"/>
              </p:ext>
            </p:extLst>
          </p:nvPr>
        </p:nvGraphicFramePr>
        <p:xfrm>
          <a:off x="7071519" y="283755"/>
          <a:ext cx="3886200" cy="6309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86200">
                  <a:extLst>
                    <a:ext uri="{9D8B030D-6E8A-4147-A177-3AD203B41FA5}">
                      <a16:colId xmlns:a16="http://schemas.microsoft.com/office/drawing/2014/main" val="1575576851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42036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5415989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237447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23291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97598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3795818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3 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935218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226701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7259639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233319" y="1066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2290784" y="29342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90784" y="99815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85887" y="169972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85887" y="2401287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81654" y="3098587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290784" y="380441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290784" y="4509274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90784" y="519696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291469" y="5909117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48749" y="592029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166913" y="520123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172519" y="450947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59119" y="3788140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912894" y="381623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924089" y="4507374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912894" y="519437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912894" y="590538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900319" y="29026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900319" y="99499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924089" y="1697223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924089" y="2387344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912894" y="3094568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148749" y="29026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163656" y="99019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148749" y="1705000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156165" y="2390777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156165" y="3092086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83425" y="5920295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767071" y="520123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783425" y="4509274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793795" y="3788140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783425" y="290269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783425" y="990191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767071" y="1705000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790841" y="2390777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790841" y="3092086"/>
            <a:ext cx="4700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030809" y="29502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013725" y="99840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003081" y="1686779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026443" y="2382089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014429" y="309595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013725" y="379948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024920" y="4502873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025231" y="5188257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003080" y="5885229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788135" y="301183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7771051" y="100456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782245" y="169237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783769" y="2388252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7783768" y="3091637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771051" y="3805651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7782246" y="450903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782557" y="519442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782245" y="590226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784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0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5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6" fill="hold">
                      <p:stCondLst>
                        <p:cond delay="indefinite"/>
                      </p:stCondLst>
                      <p:childTnLst>
                        <p:par>
                          <p:cTn id="317" fill="hold">
                            <p:stCondLst>
                              <p:cond delay="0"/>
                            </p:stCondLst>
                            <p:childTnLst>
                              <p:par>
                                <p:cTn id="3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6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7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1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4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8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9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2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3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6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7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0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1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4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5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" grpId="0"/>
      <p:bldP spid="7" grpId="1"/>
      <p:bldP spid="8" grpId="0"/>
      <p:bldP spid="8" grpId="1"/>
      <p:bldP spid="9" grpId="0"/>
      <p:bldP spid="9" grpId="1"/>
      <p:bldP spid="10" grpId="0"/>
      <p:bldP spid="10" grpId="1"/>
      <p:bldP spid="11" grpId="0"/>
      <p:bldP spid="11" grpId="1"/>
      <p:bldP spid="12" grpId="0"/>
      <p:bldP spid="12" grpId="1"/>
      <p:bldP spid="13" grpId="0"/>
      <p:bldP spid="13" grpId="1"/>
      <p:bldP spid="14" grpId="0"/>
      <p:bldP spid="14" grpId="1"/>
      <p:bldP spid="15" grpId="0"/>
      <p:bldP spid="15" grpId="1"/>
      <p:bldP spid="16" grpId="0"/>
      <p:bldP spid="16" grpId="1"/>
      <p:bldP spid="17" grpId="0"/>
      <p:bldP spid="17" grpId="1"/>
      <p:bldP spid="18" grpId="0"/>
      <p:bldP spid="18" grpId="1"/>
      <p:bldP spid="20" grpId="0"/>
      <p:bldP spid="20" grpId="1"/>
      <p:bldP spid="21" grpId="0"/>
      <p:bldP spid="21" grpId="1"/>
      <p:bldP spid="22" grpId="0"/>
      <p:bldP spid="22" grpId="1"/>
      <p:bldP spid="23" grpId="0"/>
      <p:bldP spid="23" grpId="1"/>
      <p:bldP spid="24" grpId="0"/>
      <p:bldP spid="24" grpId="1"/>
      <p:bldP spid="25" grpId="0"/>
      <p:bldP spid="25" grpId="1"/>
      <p:bldP spid="26" grpId="0"/>
      <p:bldP spid="26" grpId="1"/>
      <p:bldP spid="27" grpId="0"/>
      <p:bldP spid="27" grpId="1"/>
      <p:bldP spid="28" grpId="0"/>
      <p:bldP spid="28" grpId="1"/>
      <p:bldP spid="29" grpId="0"/>
      <p:bldP spid="29" grpId="1"/>
      <p:bldP spid="31" grpId="0"/>
      <p:bldP spid="31" grpId="1"/>
      <p:bldP spid="32" grpId="0"/>
      <p:bldP spid="32" grpId="1"/>
      <p:bldP spid="33" grpId="0"/>
      <p:bldP spid="33" grpId="1"/>
      <p:bldP spid="34" grpId="0"/>
      <p:bldP spid="34" grpId="1"/>
      <p:bldP spid="35" grpId="0"/>
      <p:bldP spid="35" grpId="1"/>
      <p:bldP spid="36" grpId="0"/>
      <p:bldP spid="36" grpId="1"/>
      <p:bldP spid="37" grpId="0"/>
      <p:bldP spid="37" grpId="1"/>
      <p:bldP spid="38" grpId="0"/>
      <p:bldP spid="38" grpId="1"/>
      <p:bldP spid="39" grpId="0"/>
      <p:bldP spid="39" grpId="1"/>
      <p:bldP spid="40" grpId="0"/>
      <p:bldP spid="40" grpId="1"/>
      <p:bldP spid="41" grpId="0"/>
      <p:bldP spid="41" grpId="1"/>
      <p:bldP spid="42" grpId="0"/>
      <p:bldP spid="42" grpId="1"/>
      <p:bldP spid="43" grpId="0"/>
      <p:bldP spid="43" grpId="1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559755"/>
              </p:ext>
            </p:extLst>
          </p:nvPr>
        </p:nvGraphicFramePr>
        <p:xfrm>
          <a:off x="3947319" y="381000"/>
          <a:ext cx="4038600" cy="6309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8600">
                  <a:extLst>
                    <a:ext uri="{9D8B030D-6E8A-4147-A177-3AD203B41FA5}">
                      <a16:colId xmlns:a16="http://schemas.microsoft.com/office/drawing/2014/main" val="4961784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51488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40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35717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88309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75054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705639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463931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41786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43917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10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5269409"/>
                  </a:ext>
                </a:extLst>
              </a:tr>
            </a:tbl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6469209" y="39226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452125" y="109565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441481" y="1784024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464843" y="2479334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452829" y="319319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452125" y="3896733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463320" y="460011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463631" y="5285502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441480" y="5982474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5" name="5-Point Star 64"/>
          <p:cNvSpPr/>
          <p:nvPr/>
        </p:nvSpPr>
        <p:spPr>
          <a:xfrm>
            <a:off x="4462754" y="4462133"/>
            <a:ext cx="860974" cy="799134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6" name="5-Point Star 65"/>
          <p:cNvSpPr/>
          <p:nvPr/>
        </p:nvSpPr>
        <p:spPr>
          <a:xfrm>
            <a:off x="6411978" y="3772212"/>
            <a:ext cx="947943" cy="783904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7" name="5-Point Star 66"/>
          <p:cNvSpPr/>
          <p:nvPr/>
        </p:nvSpPr>
        <p:spPr>
          <a:xfrm>
            <a:off x="4513687" y="1093005"/>
            <a:ext cx="890520" cy="704695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8" name="5-Point Star 67"/>
          <p:cNvSpPr/>
          <p:nvPr/>
        </p:nvSpPr>
        <p:spPr>
          <a:xfrm>
            <a:off x="4514640" y="3042254"/>
            <a:ext cx="809088" cy="854479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9" name="5-Point Star 68"/>
          <p:cNvSpPr/>
          <p:nvPr/>
        </p:nvSpPr>
        <p:spPr>
          <a:xfrm>
            <a:off x="5433081" y="2359266"/>
            <a:ext cx="848403" cy="805443"/>
          </a:xfrm>
          <a:prstGeom prst="star5">
            <a:avLst>
              <a:gd name="adj" fmla="val 25532"/>
              <a:gd name="hf" fmla="val 105146"/>
              <a:gd name="vf" fmla="val 110557"/>
            </a:avLst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0" name="5-Point Star 69"/>
          <p:cNvSpPr/>
          <p:nvPr/>
        </p:nvSpPr>
        <p:spPr>
          <a:xfrm>
            <a:off x="4408144" y="5147752"/>
            <a:ext cx="931684" cy="826781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1" name="5-Point Star 70"/>
          <p:cNvSpPr/>
          <p:nvPr/>
        </p:nvSpPr>
        <p:spPr>
          <a:xfrm>
            <a:off x="6411978" y="5135133"/>
            <a:ext cx="906706" cy="82488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5-Point Star 71"/>
          <p:cNvSpPr/>
          <p:nvPr/>
        </p:nvSpPr>
        <p:spPr>
          <a:xfrm>
            <a:off x="6387963" y="1659316"/>
            <a:ext cx="971958" cy="792863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3" name="5-Point Star 72"/>
          <p:cNvSpPr/>
          <p:nvPr/>
        </p:nvSpPr>
        <p:spPr>
          <a:xfrm>
            <a:off x="6339108" y="287680"/>
            <a:ext cx="1003757" cy="795059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5-Point Star 73"/>
          <p:cNvSpPr/>
          <p:nvPr/>
        </p:nvSpPr>
        <p:spPr>
          <a:xfrm>
            <a:off x="6384531" y="2395435"/>
            <a:ext cx="975389" cy="804326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5-Point Star 74"/>
          <p:cNvSpPr/>
          <p:nvPr/>
        </p:nvSpPr>
        <p:spPr>
          <a:xfrm>
            <a:off x="5363364" y="3811816"/>
            <a:ext cx="890520" cy="704695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6" name="5-Point Star 75"/>
          <p:cNvSpPr/>
          <p:nvPr/>
        </p:nvSpPr>
        <p:spPr>
          <a:xfrm>
            <a:off x="5420054" y="5876208"/>
            <a:ext cx="860974" cy="799134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909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812716"/>
              </p:ext>
            </p:extLst>
          </p:nvPr>
        </p:nvGraphicFramePr>
        <p:xfrm>
          <a:off x="3871119" y="381000"/>
          <a:ext cx="3886200" cy="6309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86200">
                  <a:extLst>
                    <a:ext uri="{9D8B030D-6E8A-4147-A177-3AD203B41FA5}">
                      <a16:colId xmlns:a16="http://schemas.microsoft.com/office/drawing/2014/main" val="1575576851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42036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5415989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237447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23291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97598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3795818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3 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935218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226701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7259639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032919" y="116404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587735" y="39842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570651" y="1101813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581845" y="178962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583369" y="2485497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583368" y="3188882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4570651" y="3902896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581846" y="4606281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4582157" y="5291665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581845" y="5999510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000">
              <a:solidFill>
                <a:srgbClr val="FF0000"/>
              </a:solidFill>
            </a:endParaRPr>
          </a:p>
        </p:txBody>
      </p:sp>
      <p:sp>
        <p:nvSpPr>
          <p:cNvPr id="62" name="5-Point Star 61"/>
          <p:cNvSpPr/>
          <p:nvPr/>
        </p:nvSpPr>
        <p:spPr>
          <a:xfrm>
            <a:off x="4477516" y="3034471"/>
            <a:ext cx="954109" cy="83471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3" name="5-Point Star 62"/>
          <p:cNvSpPr/>
          <p:nvPr/>
        </p:nvSpPr>
        <p:spPr>
          <a:xfrm>
            <a:off x="4477517" y="5883329"/>
            <a:ext cx="1041078" cy="783904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4" name="5-Point Star 63"/>
          <p:cNvSpPr/>
          <p:nvPr/>
        </p:nvSpPr>
        <p:spPr>
          <a:xfrm>
            <a:off x="4547840" y="3801306"/>
            <a:ext cx="890520" cy="704695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5" name="5-Point Star 64"/>
          <p:cNvSpPr/>
          <p:nvPr/>
        </p:nvSpPr>
        <p:spPr>
          <a:xfrm>
            <a:off x="6400786" y="1635625"/>
            <a:ext cx="809088" cy="854479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6" name="5-Point Star 65"/>
          <p:cNvSpPr/>
          <p:nvPr/>
        </p:nvSpPr>
        <p:spPr>
          <a:xfrm>
            <a:off x="5544382" y="4486222"/>
            <a:ext cx="848403" cy="805443"/>
          </a:xfrm>
          <a:prstGeom prst="star5">
            <a:avLst>
              <a:gd name="adj" fmla="val 25532"/>
              <a:gd name="hf" fmla="val 105146"/>
              <a:gd name="vf" fmla="val 110557"/>
            </a:avLst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7" name="5-Point Star 66"/>
          <p:cNvSpPr/>
          <p:nvPr/>
        </p:nvSpPr>
        <p:spPr>
          <a:xfrm>
            <a:off x="6406254" y="3767957"/>
            <a:ext cx="931684" cy="826781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8" name="5-Point Star 67"/>
          <p:cNvSpPr/>
          <p:nvPr/>
        </p:nvSpPr>
        <p:spPr>
          <a:xfrm>
            <a:off x="6355471" y="2364002"/>
            <a:ext cx="906706" cy="82488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9" name="5-Point Star 68"/>
          <p:cNvSpPr/>
          <p:nvPr/>
        </p:nvSpPr>
        <p:spPr>
          <a:xfrm>
            <a:off x="6347876" y="268380"/>
            <a:ext cx="971958" cy="792863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0" name="5-Point Star 69"/>
          <p:cNvSpPr/>
          <p:nvPr/>
        </p:nvSpPr>
        <p:spPr>
          <a:xfrm>
            <a:off x="5400222" y="994561"/>
            <a:ext cx="1003757" cy="795059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1" name="5-Point Star 70"/>
          <p:cNvSpPr/>
          <p:nvPr/>
        </p:nvSpPr>
        <p:spPr>
          <a:xfrm>
            <a:off x="6267042" y="5886034"/>
            <a:ext cx="975389" cy="804326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5-Point Star 71"/>
          <p:cNvSpPr/>
          <p:nvPr/>
        </p:nvSpPr>
        <p:spPr>
          <a:xfrm>
            <a:off x="5501488" y="5203030"/>
            <a:ext cx="890520" cy="704695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3" name="5-Point Star 72"/>
          <p:cNvSpPr/>
          <p:nvPr/>
        </p:nvSpPr>
        <p:spPr>
          <a:xfrm>
            <a:off x="4544449" y="1655481"/>
            <a:ext cx="860974" cy="799134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5-Point Star 73"/>
          <p:cNvSpPr/>
          <p:nvPr/>
        </p:nvSpPr>
        <p:spPr>
          <a:xfrm>
            <a:off x="4513753" y="4438234"/>
            <a:ext cx="906706" cy="82488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5" name="5-Point Star 74"/>
          <p:cNvSpPr/>
          <p:nvPr/>
        </p:nvSpPr>
        <p:spPr>
          <a:xfrm>
            <a:off x="5499548" y="3041569"/>
            <a:ext cx="906706" cy="824880"/>
          </a:xfrm>
          <a:prstGeom prst="star5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0065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anose="020B0604020202020204" pitchFamily="34" charset="0"/>
                  <a:ea typeface="Arial-Rounded" panose="020B0500000000000000" pitchFamily="34" charset="-93"/>
                  <a:cs typeface="Arial" panose="020B0604020202020204" pitchFamily="34" charset="0"/>
                </a:rPr>
                <a:t>3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smtClean="0">
                  <a:solidFill>
                    <a:srgbClr val="0070C0"/>
                  </a:solidFill>
                  <a:latin typeface="Arial" panose="020B0604020202020204" pitchFamily="34" charset="0"/>
                  <a:ea typeface="Arial-Rounded" panose="020B0500000000000000" pitchFamily="34" charset="-93"/>
                  <a:cs typeface="Arial" panose="020B0604020202020204" pitchFamily="34" charset="0"/>
                </a:rPr>
                <a:t>Số?</a:t>
              </a:r>
              <a:endParaRPr lang="en-US" sz="4400">
                <a:solidFill>
                  <a:srgbClr val="0070C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0965408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54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en-US" sz="54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8</a:t>
            </a:r>
            <a:endParaRPr lang="en-US" sz="5400" b="1" dirty="0">
              <a:solidFill>
                <a:srgbClr val="FF000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smtClean="0">
                <a:solidFill>
                  <a:srgbClr val="FF000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8</a:t>
            </a:r>
            <a:endParaRPr lang="en-US" sz="5400" b="1">
              <a:solidFill>
                <a:srgbClr val="FF000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7</a:t>
            </a:r>
            <a:endParaRPr lang="en-US" sz="5400" b="1" dirty="0">
              <a:solidFill>
                <a:srgbClr val="FF000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071769" y="4410670"/>
            <a:ext cx="112395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10</a:t>
            </a:r>
            <a:endParaRPr lang="en-US" sz="5400" b="1" dirty="0">
              <a:solidFill>
                <a:srgbClr val="FF000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9</a:t>
            </a:r>
            <a:endParaRPr lang="en-US" sz="5400" b="1" dirty="0">
              <a:solidFill>
                <a:srgbClr val="FF000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smtClean="0">
                <a:solidFill>
                  <a:srgbClr val="0070C0"/>
                </a:solidFill>
                <a:latin typeface="Arial" panose="020B0604020202020204" pitchFamily="34" charset="0"/>
                <a:ea typeface="Arial-Rounded" panose="020B0500000000000000" pitchFamily="34" charset="-93"/>
                <a:cs typeface="Arial" panose="020B0604020202020204" pitchFamily="34" charset="0"/>
              </a:rPr>
              <a:t>a)</a:t>
            </a:r>
            <a:endParaRPr lang="en-US" sz="4400">
              <a:solidFill>
                <a:srgbClr val="0070C0"/>
              </a:solidFill>
              <a:latin typeface="Arial" panose="020B0604020202020204" pitchFamily="34" charset="0"/>
              <a:ea typeface="Arial-Rounded" panose="020B0500000000000000" pitchFamily="34" charset="-93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76200" y="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8301232"/>
              </p:ext>
            </p:extLst>
          </p:nvPr>
        </p:nvGraphicFramePr>
        <p:xfrm>
          <a:off x="468661" y="1636002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78098" y="92093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3275773"/>
              </p:ext>
            </p:extLst>
          </p:nvPr>
        </p:nvGraphicFramePr>
        <p:xfrm>
          <a:off x="4505961" y="16764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1041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7773724"/>
              </p:ext>
            </p:extLst>
          </p:nvPr>
        </p:nvGraphicFramePr>
        <p:xfrm>
          <a:off x="8534400" y="16764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1041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51379" y="26120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75519" y="3477043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487101" y="4431788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42260" y="26087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1888" y="35488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41887" y="44626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022728" y="2646046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6719" y="35256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22728" y="44445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76200" y="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0927131"/>
              </p:ext>
            </p:extLst>
          </p:nvPr>
        </p:nvGraphicFramePr>
        <p:xfrm>
          <a:off x="1966119" y="1636002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1508919" y="92093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8787150"/>
              </p:ext>
            </p:extLst>
          </p:nvPr>
        </p:nvGraphicFramePr>
        <p:xfrm>
          <a:off x="7715250" y="16764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7300119" y="1041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48837" y="26120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472977" y="3477043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84559" y="4431788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719846" y="2612036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151177" y="35488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151176" y="44626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8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5" name="Table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4448602"/>
              </p:ext>
            </p:extLst>
          </p:nvPr>
        </p:nvGraphicFramePr>
        <p:xfrm>
          <a:off x="7706389" y="5331829"/>
          <a:ext cx="3108960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4251726192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54165411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883041"/>
                  </a:ext>
                </a:extLst>
              </a:tr>
            </a:tbl>
          </a:graphicData>
        </a:graphic>
      </p:graphicFrame>
      <p:graphicFrame>
        <p:nvGraphicFramePr>
          <p:cNvPr id="36" name="Table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902081"/>
              </p:ext>
            </p:extLst>
          </p:nvPr>
        </p:nvGraphicFramePr>
        <p:xfrm>
          <a:off x="1966119" y="5304486"/>
          <a:ext cx="3108960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3651354316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348995215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6927679"/>
                  </a:ext>
                </a:extLst>
              </a:tr>
            </a:tbl>
          </a:graphicData>
        </a:graphic>
      </p:graphicFrame>
      <p:sp>
        <p:nvSpPr>
          <p:cNvPr id="39" name="TextBox 38"/>
          <p:cNvSpPr txBox="1"/>
          <p:nvPr/>
        </p:nvSpPr>
        <p:spPr>
          <a:xfrm>
            <a:off x="2411858" y="5331829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968074" y="5341203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8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710045" y="5365469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079726" y="5372227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015213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5" grpId="0" animBg="1"/>
      <p:bldP spid="17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dirty="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  <a:endParaRPr lang="en-US" sz="4800" dirty="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dirty="0" err="1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</a:t>
              </a:r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4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400" b="1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4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4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  <a:endParaRPr lang="en-US" sz="4400" b="1">
              <a:solidFill>
                <a:srgbClr val="002060"/>
              </a:solidFill>
              <a:latin typeface="Arial" pitchFamily="34" charset="0"/>
              <a:ea typeface="Aachen" pitchFamily="18" charset="0"/>
              <a:cs typeface="Arial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3200" b="1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701037" y="4950970"/>
            <a:ext cx="11753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smtClean="0">
                <a:solidFill>
                  <a:srgbClr val="FF0000"/>
                </a:solidFill>
              </a:rPr>
              <a:t>Bài mới</a:t>
            </a:r>
            <a:endParaRPr lang="en-US" sz="24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 dirty="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 smtClean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FF000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 dirty="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FF000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 dirty="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 smtClean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FF000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FF000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 dirty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FF000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2008</TotalTime>
  <Words>683</Words>
  <Application>Microsoft Office PowerPoint</Application>
  <PresentationFormat>Custom</PresentationFormat>
  <Paragraphs>338</Paragraphs>
  <Slides>19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19</vt:i4>
      </vt:variant>
    </vt:vector>
  </HeadingPairs>
  <TitlesOfParts>
    <vt:vector size="34" baseType="lpstr">
      <vt:lpstr>微软雅黑</vt:lpstr>
      <vt:lpstr>宋体</vt:lpstr>
      <vt:lpstr>Aachen</vt:lpstr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194</cp:revision>
  <dcterms:created xsi:type="dcterms:W3CDTF">2021-05-23T10:25:42Z</dcterms:created>
  <dcterms:modified xsi:type="dcterms:W3CDTF">2022-12-02T20:54:26Z</dcterms:modified>
</cp:coreProperties>
</file>