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9"/>
  </p:notesMasterIdLst>
  <p:sldIdLst>
    <p:sldId id="256" r:id="rId3"/>
    <p:sldId id="259" r:id="rId4"/>
    <p:sldId id="257" r:id="rId5"/>
    <p:sldId id="267" r:id="rId6"/>
    <p:sldId id="268" r:id="rId7"/>
    <p:sldId id="269" r:id="rId8"/>
    <p:sldId id="270" r:id="rId9"/>
    <p:sldId id="271" r:id="rId10"/>
    <p:sldId id="274" r:id="rId11"/>
    <p:sldId id="258" r:id="rId12"/>
    <p:sldId id="260" r:id="rId13"/>
    <p:sldId id="265" r:id="rId14"/>
    <p:sldId id="261" r:id="rId15"/>
    <p:sldId id="262" r:id="rId16"/>
    <p:sldId id="263" r:id="rId17"/>
    <p:sldId id="264" r:id="rId18"/>
  </p:sldIdLst>
  <p:sldSz cx="18288000" cy="10287000"/>
  <p:notesSz cx="6858000" cy="9144000"/>
  <p:embeddedFontLst>
    <p:embeddedFont>
      <p:font typeface="#9Slide05 Aphrodite Pro" panose="020B0604020202020204" charset="0"/>
      <p:regular r:id="rId20"/>
    </p:embeddedFont>
    <p:embeddedFont>
      <p:font typeface="#9Slide07 HoneyCream" panose="020B0604020202020204" charset="0"/>
      <p:regular r:id="rId21"/>
    </p:embeddedFont>
    <p:embeddedFont>
      <p:font typeface="Abula Italics" panose="020B0604020202020204" charset="0"/>
      <p:regular r:id="rId22"/>
    </p:embeddedFont>
    <p:embeddedFont>
      <p:font typeface="Cambria" panose="02040503050406030204" pitchFamily="18"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02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7EC03-2F16-4EDC-91A5-1D2B18A6536F}"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3E134-1F60-4DBD-ABF2-F0130B35584D}" type="slidenum">
              <a:rPr lang="en-US" smtClean="0"/>
              <a:t>‹#›</a:t>
            </a:fld>
            <a:endParaRPr lang="en-US"/>
          </a:p>
        </p:txBody>
      </p:sp>
    </p:spTree>
    <p:extLst>
      <p:ext uri="{BB962C8B-B14F-4D97-AF65-F5344CB8AC3E}">
        <p14:creationId xmlns:p14="http://schemas.microsoft.com/office/powerpoint/2010/main" val="2476044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a:t>
            </a:r>
            <a:r>
              <a:rPr lang="vi-VN" baseline="0" dirty="0"/>
              <a:t> cô nhấn chuột vào ô số hs chọn để các em xem từng phần để đoán nội dung tranh</a:t>
            </a:r>
            <a:br>
              <a:rPr lang="vi-VN" baseline="0" dirty="0"/>
            </a:br>
            <a:r>
              <a:rPr lang="vi-VN" baseline="0" dirty="0"/>
              <a:t>HS đoán đúng kết quả, thầy cô nhấn phím MŨI TÊN ĐI TIẾP -&gt; để xuất hiện đáp 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C49FC-716D-4B76-9996-165B5FCE5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452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a:t>
            </a:r>
            <a:r>
              <a:rPr lang="vi-VN" baseline="0" dirty="0"/>
              <a:t> cô nhấn chuột vào ô số hs chọn để các em xem từng phần để đoán nội dung tranh</a:t>
            </a:r>
            <a:br>
              <a:rPr lang="vi-VN" baseline="0" dirty="0"/>
            </a:br>
            <a:r>
              <a:rPr lang="vi-VN" baseline="0" dirty="0"/>
              <a:t>HS đoán đúng kết quả, thầy cô nhấn phím MŨI TÊN ĐI TIẾP -&gt; để xuất hiện đáp 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C49FC-716D-4B76-9996-165B5FCE5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64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a:t>
            </a:r>
            <a:r>
              <a:rPr lang="vi-VN" baseline="0" dirty="0"/>
              <a:t> cô nhấn chuột vào ô số hs chọn để các em xem từng phần để đoán nội dung tranh</a:t>
            </a:r>
            <a:br>
              <a:rPr lang="vi-VN" baseline="0" dirty="0"/>
            </a:br>
            <a:r>
              <a:rPr lang="vi-VN" baseline="0" dirty="0"/>
              <a:t>HS đoán đúng kết quả, thầy cô nhấn phím MŨI TÊN ĐI TIẾP -&gt; để xuất hiện đáp 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C49FC-716D-4B76-9996-165B5FCE5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308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a:t>
            </a:r>
            <a:r>
              <a:rPr lang="vi-VN" baseline="0" dirty="0"/>
              <a:t> cô nhấn chuột vào ô số hs chọn để các em xem từng phần để đoán nội dung tranh</a:t>
            </a:r>
            <a:br>
              <a:rPr lang="vi-VN" baseline="0" dirty="0"/>
            </a:br>
            <a:r>
              <a:rPr lang="vi-VN" baseline="0" dirty="0"/>
              <a:t>HS đoán đúng kết quả, thầy cô nhấn phím MŨI TÊN ĐI TIẾP -&gt; để xuất hiện đáp 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C49FC-716D-4B76-9996-165B5FCE5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417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a:t>
            </a:r>
            <a:r>
              <a:rPr lang="vi-VN" baseline="0" dirty="0"/>
              <a:t> cô nhấn chuột vào ô số hs chọn để các em xem từng phần để đoán nội dung tranh</a:t>
            </a:r>
            <a:br>
              <a:rPr lang="vi-VN" baseline="0" dirty="0"/>
            </a:br>
            <a:r>
              <a:rPr lang="vi-VN" baseline="0" dirty="0"/>
              <a:t>HS đoán đúng kết quả, thầy cô nhấn phím MŨI TÊN ĐI TIẾP -&gt; để xuất hiện đáp 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C49FC-716D-4B76-9996-165B5FCE5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402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3/11/2024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1727986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3/11/2024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9445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3/11/2024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984515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3/11/2024</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446981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3/11/2024</a:t>
            </a:fld>
            <a:endParaRPr lang="en-US">
              <a:solidFill>
                <a:prstClr val="black">
                  <a:tint val="75000"/>
                </a:prstClr>
              </a:solidFill>
            </a:endParaRPr>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83409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3/11/2024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999133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3/11/2024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342802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3/11/2024</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1047354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3/11/2024</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706637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3/11/2024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197723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3/11/2024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507464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3/11/2024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87260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sv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4.sv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svg"/><Relationship Id="rId10" Type="http://schemas.openxmlformats.org/officeDocument/2006/relationships/image" Target="../media/image57.svg"/><Relationship Id="rId4" Type="http://schemas.openxmlformats.org/officeDocument/2006/relationships/image" Target="../media/image51.pn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4.svg"/><Relationship Id="rId7" Type="http://schemas.openxmlformats.org/officeDocument/2006/relationships/image" Target="../media/image25.svg"/><Relationship Id="rId12" Type="http://schemas.openxmlformats.org/officeDocument/2006/relationships/image" Target="../media/image69.svg"/><Relationship Id="rId2" Type="http://schemas.openxmlformats.org/officeDocument/2006/relationships/image" Target="../media/image3.png"/><Relationship Id="rId16"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68.png"/><Relationship Id="rId5" Type="http://schemas.openxmlformats.org/officeDocument/2006/relationships/image" Target="../media/image64.svg"/><Relationship Id="rId15" Type="http://schemas.openxmlformats.org/officeDocument/2006/relationships/image" Target="../media/image72.png"/><Relationship Id="rId10" Type="http://schemas.openxmlformats.org/officeDocument/2006/relationships/image" Target="../media/image67.svg"/><Relationship Id="rId4" Type="http://schemas.openxmlformats.org/officeDocument/2006/relationships/image" Target="../media/image63.png"/><Relationship Id="rId9" Type="http://schemas.openxmlformats.org/officeDocument/2006/relationships/image" Target="../media/image66.png"/><Relationship Id="rId14" Type="http://schemas.openxmlformats.org/officeDocument/2006/relationships/image" Target="../media/image71.svg"/></Relationships>
</file>

<file path=ppt/slides/_rels/slide1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67.svg"/><Relationship Id="rId3" Type="http://schemas.openxmlformats.org/officeDocument/2006/relationships/image" Target="../media/image75.sv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66.png"/><Relationship Id="rId2" Type="http://schemas.openxmlformats.org/officeDocument/2006/relationships/image" Target="../media/image74.png"/><Relationship Id="rId16" Type="http://schemas.openxmlformats.org/officeDocument/2006/relationships/image" Target="../media/image86.sv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4.sv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3.png"/><Relationship Id="rId9" Type="http://schemas.openxmlformats.org/officeDocument/2006/relationships/image" Target="../media/image79.svg"/><Relationship Id="rId14" Type="http://schemas.openxmlformats.org/officeDocument/2006/relationships/image" Target="../media/image84.svg"/></Relationships>
</file>

<file path=ppt/slides/_rels/slide1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66.pn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97.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svg"/><Relationship Id="rId10" Type="http://schemas.openxmlformats.org/officeDocument/2006/relationships/image" Target="../media/image95.sv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67.svg"/></Relationships>
</file>

<file path=ppt/slides/_rels/slide1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5.png"/><Relationship Id="rId18" Type="http://schemas.openxmlformats.org/officeDocument/2006/relationships/image" Target="../media/image110.svg"/><Relationship Id="rId3" Type="http://schemas.openxmlformats.org/officeDocument/2006/relationships/image" Target="../media/image4.svg"/><Relationship Id="rId7" Type="http://schemas.openxmlformats.org/officeDocument/2006/relationships/image" Target="../media/image101.svg"/><Relationship Id="rId12" Type="http://schemas.openxmlformats.org/officeDocument/2006/relationships/image" Target="../media/image104.svg"/><Relationship Id="rId17" Type="http://schemas.openxmlformats.org/officeDocument/2006/relationships/image" Target="../media/image109.png"/><Relationship Id="rId2" Type="http://schemas.openxmlformats.org/officeDocument/2006/relationships/image" Target="../media/image3.png"/><Relationship Id="rId16" Type="http://schemas.openxmlformats.org/officeDocument/2006/relationships/image" Target="../media/image108.sv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3.png"/><Relationship Id="rId5" Type="http://schemas.openxmlformats.org/officeDocument/2006/relationships/image" Target="../media/image99.svg"/><Relationship Id="rId15" Type="http://schemas.openxmlformats.org/officeDocument/2006/relationships/image" Target="../media/image107.png"/><Relationship Id="rId10" Type="http://schemas.openxmlformats.org/officeDocument/2006/relationships/image" Target="../media/image33.svg"/><Relationship Id="rId19" Type="http://schemas.openxmlformats.org/officeDocument/2006/relationships/image" Target="../media/image111.png"/><Relationship Id="rId4" Type="http://schemas.openxmlformats.org/officeDocument/2006/relationships/image" Target="../media/image98.png"/><Relationship Id="rId9" Type="http://schemas.openxmlformats.org/officeDocument/2006/relationships/image" Target="../media/image32.png"/><Relationship Id="rId14" Type="http://schemas.openxmlformats.org/officeDocument/2006/relationships/image" Target="../media/image106.svg"/></Relationships>
</file>

<file path=ppt/slides/_rels/slide1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13.svg"/><Relationship Id="rId7" Type="http://schemas.openxmlformats.org/officeDocument/2006/relationships/image" Target="../media/image4.sv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image" Target="../media/image112.png"/><Relationship Id="rId16" Type="http://schemas.openxmlformats.org/officeDocument/2006/relationships/image" Target="../media/image122.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7.svg"/><Relationship Id="rId5" Type="http://schemas.openxmlformats.org/officeDocument/2006/relationships/image" Target="../media/image23.svg"/><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image" Target="../media/image22.png"/><Relationship Id="rId9" Type="http://schemas.openxmlformats.org/officeDocument/2006/relationships/image" Target="../media/image115.svg"/><Relationship Id="rId14" Type="http://schemas.openxmlformats.org/officeDocument/2006/relationships/image" Target="../media/image120.sv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4.sv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sv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4.sv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svg"/><Relationship Id="rId10" Type="http://schemas.openxmlformats.org/officeDocument/2006/relationships/image" Target="../media/image57.svg"/><Relationship Id="rId4" Type="http://schemas.openxmlformats.org/officeDocument/2006/relationships/image" Target="../media/image51.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633841" y="3090919"/>
            <a:ext cx="5914911" cy="5914911"/>
          </a:xfrm>
          <a:custGeom>
            <a:avLst/>
            <a:gdLst/>
            <a:ahLst/>
            <a:cxnLst/>
            <a:rect l="l" t="t" r="r" b="b"/>
            <a:pathLst>
              <a:path w="5914911" h="5914911">
                <a:moveTo>
                  <a:pt x="0" y="0"/>
                </a:moveTo>
                <a:lnTo>
                  <a:pt x="5914912" y="0"/>
                </a:lnTo>
                <a:lnTo>
                  <a:pt x="5914912" y="5914911"/>
                </a:lnTo>
                <a:lnTo>
                  <a:pt x="0" y="591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1368769" y="2126408"/>
            <a:ext cx="6618522" cy="6618522"/>
          </a:xfrm>
          <a:custGeom>
            <a:avLst/>
            <a:gdLst/>
            <a:ahLst/>
            <a:cxnLst/>
            <a:rect l="l" t="t" r="r" b="b"/>
            <a:pathLst>
              <a:path w="6618522" h="6618522">
                <a:moveTo>
                  <a:pt x="0" y="0"/>
                </a:moveTo>
                <a:lnTo>
                  <a:pt x="6618523" y="0"/>
                </a:lnTo>
                <a:lnTo>
                  <a:pt x="6618523" y="6618523"/>
                </a:lnTo>
                <a:lnTo>
                  <a:pt x="0" y="6618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a:off x="1287544" y="2199217"/>
            <a:ext cx="15712912" cy="5263826"/>
          </a:xfrm>
          <a:custGeom>
            <a:avLst/>
            <a:gdLst/>
            <a:ahLst/>
            <a:cxnLst/>
            <a:rect l="l" t="t" r="r" b="b"/>
            <a:pathLst>
              <a:path w="15712912" h="5263826">
                <a:moveTo>
                  <a:pt x="0" y="0"/>
                </a:moveTo>
                <a:lnTo>
                  <a:pt x="15712912" y="0"/>
                </a:lnTo>
                <a:lnTo>
                  <a:pt x="15712912" y="5263826"/>
                </a:lnTo>
                <a:lnTo>
                  <a:pt x="0" y="5263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1287544" y="1792223"/>
            <a:ext cx="5945942" cy="1156756"/>
          </a:xfrm>
          <a:custGeom>
            <a:avLst/>
            <a:gdLst/>
            <a:ahLst/>
            <a:cxnLst/>
            <a:rect l="l" t="t" r="r" b="b"/>
            <a:pathLst>
              <a:path w="5945942" h="1156756">
                <a:moveTo>
                  <a:pt x="0" y="0"/>
                </a:moveTo>
                <a:lnTo>
                  <a:pt x="5945942" y="0"/>
                </a:lnTo>
                <a:lnTo>
                  <a:pt x="5945942" y="1156756"/>
                </a:lnTo>
                <a:lnTo>
                  <a:pt x="0" y="11567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11737686" y="895323"/>
            <a:ext cx="5880689" cy="7271331"/>
          </a:xfrm>
          <a:custGeom>
            <a:avLst/>
            <a:gdLst/>
            <a:ahLst/>
            <a:cxnLst/>
            <a:rect l="l" t="t" r="r" b="b"/>
            <a:pathLst>
              <a:path w="5880689" h="7271331">
                <a:moveTo>
                  <a:pt x="0" y="0"/>
                </a:moveTo>
                <a:lnTo>
                  <a:pt x="5880689" y="0"/>
                </a:lnTo>
                <a:lnTo>
                  <a:pt x="5880689" y="7271331"/>
                </a:lnTo>
                <a:lnTo>
                  <a:pt x="0" y="7271331"/>
                </a:lnTo>
                <a:lnTo>
                  <a:pt x="0" y="0"/>
                </a:lnTo>
                <a:close/>
              </a:path>
            </a:pathLst>
          </a:custGeom>
          <a:blipFill>
            <a:blip r:embed="rId8"/>
            <a:stretch>
              <a:fillRect/>
            </a:stretch>
          </a:blipFill>
        </p:spPr>
        <p:txBody>
          <a:bodyPr/>
          <a:lstStyle/>
          <a:p>
            <a:endParaRPr lang="vi-VN"/>
          </a:p>
        </p:txBody>
      </p:sp>
      <p:sp>
        <p:nvSpPr>
          <p:cNvPr id="7" name="Freeform 7"/>
          <p:cNvSpPr/>
          <p:nvPr/>
        </p:nvSpPr>
        <p:spPr>
          <a:xfrm rot="-87584">
            <a:off x="6810114" y="7128292"/>
            <a:ext cx="2057129" cy="669502"/>
          </a:xfrm>
          <a:custGeom>
            <a:avLst/>
            <a:gdLst/>
            <a:ahLst/>
            <a:cxnLst/>
            <a:rect l="l" t="t" r="r" b="b"/>
            <a:pathLst>
              <a:path w="2057129" h="669502">
                <a:moveTo>
                  <a:pt x="0" y="0"/>
                </a:moveTo>
                <a:lnTo>
                  <a:pt x="2057129" y="0"/>
                </a:lnTo>
                <a:lnTo>
                  <a:pt x="2057129" y="669502"/>
                </a:lnTo>
                <a:lnTo>
                  <a:pt x="0" y="6695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8" name="Freeform 8"/>
          <p:cNvSpPr/>
          <p:nvPr/>
        </p:nvSpPr>
        <p:spPr>
          <a:xfrm>
            <a:off x="10966970" y="6480749"/>
            <a:ext cx="4318718" cy="2936729"/>
          </a:xfrm>
          <a:custGeom>
            <a:avLst/>
            <a:gdLst/>
            <a:ahLst/>
            <a:cxnLst/>
            <a:rect l="l" t="t" r="r" b="b"/>
            <a:pathLst>
              <a:path w="4318718" h="2936729">
                <a:moveTo>
                  <a:pt x="0" y="0"/>
                </a:moveTo>
                <a:lnTo>
                  <a:pt x="4318718" y="0"/>
                </a:lnTo>
                <a:lnTo>
                  <a:pt x="4318718" y="2936728"/>
                </a:lnTo>
                <a:lnTo>
                  <a:pt x="0" y="2936728"/>
                </a:lnTo>
                <a:lnTo>
                  <a:pt x="0" y="0"/>
                </a:lnTo>
                <a:close/>
              </a:path>
            </a:pathLst>
          </a:custGeom>
          <a:blipFill>
            <a:blip r:embed="rId11"/>
            <a:stretch>
              <a:fillRect/>
            </a:stretch>
          </a:blipFill>
        </p:spPr>
        <p:txBody>
          <a:bodyPr/>
          <a:lstStyle/>
          <a:p>
            <a:endParaRPr lang="vi-VN"/>
          </a:p>
        </p:txBody>
      </p:sp>
      <p:sp>
        <p:nvSpPr>
          <p:cNvPr id="9" name="Freeform 9"/>
          <p:cNvSpPr/>
          <p:nvPr/>
        </p:nvSpPr>
        <p:spPr>
          <a:xfrm rot="-2700000">
            <a:off x="1028330" y="5396616"/>
            <a:ext cx="2609928" cy="5104994"/>
          </a:xfrm>
          <a:custGeom>
            <a:avLst/>
            <a:gdLst/>
            <a:ahLst/>
            <a:cxnLst/>
            <a:rect l="l" t="t" r="r" b="b"/>
            <a:pathLst>
              <a:path w="2609928" h="5104994">
                <a:moveTo>
                  <a:pt x="0" y="0"/>
                </a:moveTo>
                <a:lnTo>
                  <a:pt x="2609929" y="0"/>
                </a:lnTo>
                <a:lnTo>
                  <a:pt x="2609929" y="5104994"/>
                </a:lnTo>
                <a:lnTo>
                  <a:pt x="0" y="51049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0" name="Freeform 10"/>
          <p:cNvSpPr/>
          <p:nvPr/>
        </p:nvSpPr>
        <p:spPr>
          <a:xfrm rot="-3960770">
            <a:off x="17266781" y="-877843"/>
            <a:ext cx="2042437" cy="4114800"/>
          </a:xfrm>
          <a:custGeom>
            <a:avLst/>
            <a:gdLst/>
            <a:ahLst/>
            <a:cxnLst/>
            <a:rect l="l" t="t" r="r" b="b"/>
            <a:pathLst>
              <a:path w="2042437" h="4114800">
                <a:moveTo>
                  <a:pt x="0" y="0"/>
                </a:moveTo>
                <a:lnTo>
                  <a:pt x="2042438" y="0"/>
                </a:lnTo>
                <a:lnTo>
                  <a:pt x="2042438"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1" name="Freeform 11"/>
          <p:cNvSpPr/>
          <p:nvPr/>
        </p:nvSpPr>
        <p:spPr>
          <a:xfrm rot="6326491">
            <a:off x="-366264" y="-205740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2" name="Freeform 12"/>
          <p:cNvSpPr/>
          <p:nvPr/>
        </p:nvSpPr>
        <p:spPr>
          <a:xfrm rot="-428204">
            <a:off x="14155149" y="9312752"/>
            <a:ext cx="5011327" cy="1129827"/>
          </a:xfrm>
          <a:custGeom>
            <a:avLst/>
            <a:gdLst/>
            <a:ahLst/>
            <a:cxnLst/>
            <a:rect l="l" t="t" r="r" b="b"/>
            <a:pathLst>
              <a:path w="5011327" h="1129827">
                <a:moveTo>
                  <a:pt x="0" y="0"/>
                </a:moveTo>
                <a:lnTo>
                  <a:pt x="5011327" y="0"/>
                </a:lnTo>
                <a:lnTo>
                  <a:pt x="5011327" y="1129826"/>
                </a:lnTo>
                <a:lnTo>
                  <a:pt x="0" y="11298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14" name="TextBox 14"/>
          <p:cNvSpPr txBox="1"/>
          <p:nvPr/>
        </p:nvSpPr>
        <p:spPr>
          <a:xfrm>
            <a:off x="5798454" y="6958283"/>
            <a:ext cx="8305924" cy="865604"/>
          </a:xfrm>
          <a:prstGeom prst="rect">
            <a:avLst/>
          </a:prstGeom>
        </p:spPr>
        <p:txBody>
          <a:bodyPr lIns="0" tIns="0" rIns="0" bIns="0" rtlCol="0" anchor="t">
            <a:spAutoFit/>
          </a:bodyPr>
          <a:lstStyle/>
          <a:p>
            <a:pPr algn="ctr">
              <a:lnSpc>
                <a:spcPts val="6699"/>
              </a:lnSpc>
            </a:pPr>
            <a:r>
              <a:rPr lang="en-US" sz="5826">
                <a:solidFill>
                  <a:srgbClr val="4B4B4B"/>
                </a:solidFill>
                <a:latin typeface="Abula Italics"/>
              </a:rPr>
              <a:t>Tiết 6</a:t>
            </a:r>
          </a:p>
        </p:txBody>
      </p:sp>
      <p:pic>
        <p:nvPicPr>
          <p:cNvPr id="1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8052" y="2786565"/>
            <a:ext cx="11993523" cy="4906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par>
                                <p:cTn id="55" presetID="53" presetClass="entr" presetSubtype="16"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par>
                                <p:cTn id="65" presetID="53" presetClass="entr" presetSubtype="16"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11896116" y="627845"/>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315545">
            <a:off x="4666289" y="-1927757"/>
            <a:ext cx="7035901" cy="14142514"/>
          </a:xfrm>
          <a:custGeom>
            <a:avLst/>
            <a:gdLst/>
            <a:ahLst/>
            <a:cxnLst/>
            <a:rect l="l" t="t" r="r" b="b"/>
            <a:pathLst>
              <a:path w="7035901" h="14142514">
                <a:moveTo>
                  <a:pt x="0" y="0"/>
                </a:moveTo>
                <a:lnTo>
                  <a:pt x="7035901" y="0"/>
                </a:lnTo>
                <a:lnTo>
                  <a:pt x="7035901" y="14142514"/>
                </a:lnTo>
                <a:lnTo>
                  <a:pt x="0" y="14142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11493243" y="1028700"/>
            <a:ext cx="5266785" cy="7949865"/>
          </a:xfrm>
          <a:custGeom>
            <a:avLst/>
            <a:gdLst/>
            <a:ahLst/>
            <a:cxnLst/>
            <a:rect l="l" t="t" r="r" b="b"/>
            <a:pathLst>
              <a:path w="5266785" h="7949865">
                <a:moveTo>
                  <a:pt x="0" y="0"/>
                </a:moveTo>
                <a:lnTo>
                  <a:pt x="5266785" y="0"/>
                </a:lnTo>
                <a:lnTo>
                  <a:pt x="5266785" y="7949865"/>
                </a:lnTo>
                <a:lnTo>
                  <a:pt x="0" y="7949865"/>
                </a:lnTo>
                <a:lnTo>
                  <a:pt x="0" y="0"/>
                </a:lnTo>
                <a:close/>
              </a:path>
            </a:pathLst>
          </a:custGeom>
          <a:blipFill>
            <a:blip r:embed="rId6"/>
            <a:stretch>
              <a:fillRect/>
            </a:stretch>
          </a:blipFill>
        </p:spPr>
        <p:txBody>
          <a:bodyPr/>
          <a:lstStyle/>
          <a:p>
            <a:endParaRPr lang="vi-VN"/>
          </a:p>
        </p:txBody>
      </p:sp>
      <p:sp>
        <p:nvSpPr>
          <p:cNvPr id="5" name="Freeform 5"/>
          <p:cNvSpPr/>
          <p:nvPr/>
        </p:nvSpPr>
        <p:spPr>
          <a:xfrm>
            <a:off x="-1284246" y="5003632"/>
            <a:ext cx="6101981" cy="6672147"/>
          </a:xfrm>
          <a:custGeom>
            <a:avLst/>
            <a:gdLst/>
            <a:ahLst/>
            <a:cxnLst/>
            <a:rect l="l" t="t" r="r" b="b"/>
            <a:pathLst>
              <a:path w="6101981" h="6672147">
                <a:moveTo>
                  <a:pt x="0" y="0"/>
                </a:moveTo>
                <a:lnTo>
                  <a:pt x="6101981" y="0"/>
                </a:lnTo>
                <a:lnTo>
                  <a:pt x="6101981" y="6672147"/>
                </a:lnTo>
                <a:lnTo>
                  <a:pt x="0" y="66721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a:off x="844244" y="-2399317"/>
            <a:ext cx="9015908" cy="5589863"/>
          </a:xfrm>
          <a:custGeom>
            <a:avLst/>
            <a:gdLst/>
            <a:ahLst/>
            <a:cxnLst/>
            <a:rect l="l" t="t" r="r" b="b"/>
            <a:pathLst>
              <a:path w="9015908" h="5589863">
                <a:moveTo>
                  <a:pt x="0" y="0"/>
                </a:moveTo>
                <a:lnTo>
                  <a:pt x="9015908" y="0"/>
                </a:lnTo>
                <a:lnTo>
                  <a:pt x="9015908" y="5589863"/>
                </a:lnTo>
                <a:lnTo>
                  <a:pt x="0" y="5589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a:off x="11896116" y="5554501"/>
            <a:ext cx="7151458" cy="6559179"/>
          </a:xfrm>
          <a:custGeom>
            <a:avLst/>
            <a:gdLst/>
            <a:ahLst/>
            <a:cxnLst/>
            <a:rect l="l" t="t" r="r" b="b"/>
            <a:pathLst>
              <a:path w="7151458" h="6559179">
                <a:moveTo>
                  <a:pt x="0" y="0"/>
                </a:moveTo>
                <a:lnTo>
                  <a:pt x="7151458" y="0"/>
                </a:lnTo>
                <a:lnTo>
                  <a:pt x="7151458" y="6559178"/>
                </a:lnTo>
                <a:lnTo>
                  <a:pt x="0" y="65591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47800" y="2546403"/>
            <a:ext cx="11982558" cy="6985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anim calcmode="lin" valueType="num">
                                      <p:cBhvr>
                                        <p:cTn id="28" dur="2000" fill="hold"/>
                                        <p:tgtEl>
                                          <p:spTgt spid="6"/>
                                        </p:tgtEl>
                                        <p:attrNameLst>
                                          <p:attrName>ppt_w</p:attrName>
                                        </p:attrNameLst>
                                      </p:cBhvr>
                                      <p:tavLst>
                                        <p:tav tm="0" fmla="#ppt_w*sin(2.5*pi*$)">
                                          <p:val>
                                            <p:fltVal val="0"/>
                                          </p:val>
                                        </p:tav>
                                        <p:tav tm="100000">
                                          <p:val>
                                            <p:fltVal val="1"/>
                                          </p:val>
                                        </p:tav>
                                      </p:tavLst>
                                    </p:anim>
                                    <p:anim calcmode="lin" valueType="num">
                                      <p:cBhvr>
                                        <p:cTn id="29" dur="2000" fill="hold"/>
                                        <p:tgtEl>
                                          <p:spTgt spid="6"/>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anim calcmode="lin" valueType="num">
                                      <p:cBhvr>
                                        <p:cTn id="33" dur="2000" fill="hold"/>
                                        <p:tgtEl>
                                          <p:spTgt spid="7"/>
                                        </p:tgtEl>
                                        <p:attrNameLst>
                                          <p:attrName>ppt_w</p:attrName>
                                        </p:attrNameLst>
                                      </p:cBhvr>
                                      <p:tavLst>
                                        <p:tav tm="0" fmla="#ppt_w*sin(2.5*pi*$)">
                                          <p:val>
                                            <p:fltVal val="0"/>
                                          </p:val>
                                        </p:tav>
                                        <p:tav tm="100000">
                                          <p:val>
                                            <p:fltVal val="1"/>
                                          </p:val>
                                        </p:tav>
                                      </p:tavLst>
                                    </p:anim>
                                    <p:anim calcmode="lin" valueType="num">
                                      <p:cBhvr>
                                        <p:cTn id="34" dur="2000" fill="hold"/>
                                        <p:tgtEl>
                                          <p:spTgt spid="7"/>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anim calcmode="lin" valueType="num">
                                      <p:cBhvr>
                                        <p:cTn id="38" dur="2000" fill="hold"/>
                                        <p:tgtEl>
                                          <p:spTgt spid="9"/>
                                        </p:tgtEl>
                                        <p:attrNameLst>
                                          <p:attrName>ppt_w</p:attrName>
                                        </p:attrNameLst>
                                      </p:cBhvr>
                                      <p:tavLst>
                                        <p:tav tm="0" fmla="#ppt_w*sin(2.5*pi*$)">
                                          <p:val>
                                            <p:fltVal val="0"/>
                                          </p:val>
                                        </p:tav>
                                        <p:tav tm="100000">
                                          <p:val>
                                            <p:fltVal val="1"/>
                                          </p:val>
                                        </p:tav>
                                      </p:tavLst>
                                    </p:anim>
                                    <p:anim calcmode="lin" valueType="num">
                                      <p:cBhvr>
                                        <p:cTn id="3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5" name="Picture 2" descr="https://img.loigiaihay.com/picture/2023/0502/8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0" y="4762500"/>
            <a:ext cx="9001125" cy="466725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733800" y="2171700"/>
            <a:ext cx="14815904" cy="8094524"/>
          </a:xfrm>
          <a:prstGeom prst="rect">
            <a:avLst/>
          </a:prstGeom>
        </p:spPr>
        <p:txBody>
          <a:bodyPr wrap="square">
            <a:spAutoFit/>
          </a:bodyPr>
          <a:lstStyle/>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tin </a:t>
            </a:r>
            <a:r>
              <a:rPr lang="en-US" sz="2600" dirty="0" err="1">
                <a:latin typeface="Cambria" panose="02040503050406030204" pitchFamily="18" charset="0"/>
                <a:ea typeface="Cambria" panose="02040503050406030204" pitchFamily="18" charset="0"/>
              </a:rPr>
              <a:t>nhưng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tính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trêu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mẻ</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Tôi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nghe</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người</a:t>
            </a:r>
            <a:r>
              <a:rPr lang="en-US" sz="2600" dirty="0">
                <a:latin typeface="Cambria" panose="02040503050406030204" pitchFamily="18" charset="0"/>
                <a:ea typeface="Cambria" panose="02040503050406030204" pitchFamily="18" charset="0"/>
              </a:rPr>
              <a:t> ta </a:t>
            </a:r>
            <a:r>
              <a:rPr lang="en-US" sz="2600" dirty="0" err="1">
                <a:latin typeface="Cambria" panose="02040503050406030204" pitchFamily="18" charset="0"/>
                <a:ea typeface="Cambria" panose="02040503050406030204" pitchFamily="18" charset="0"/>
              </a:rPr>
              <a:t>nói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nhiều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gì</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giống</a:t>
            </a:r>
            <a:r>
              <a:rPr lang="en-US" sz="2600" dirty="0">
                <a:latin typeface="Cambria" panose="02040503050406030204" pitchFamily="18" charset="0"/>
                <a:ea typeface="Cambria" panose="02040503050406030204" pitchFamily="18" charset="0"/>
              </a:rPr>
              <a:t> </a:t>
            </a:r>
            <a:endParaRPr lang="vi-VN"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nói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Tôi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định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tin.</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thật</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Thật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trăm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thì</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chẳng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tám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mươi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thì</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định</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lắc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đầu</a:t>
            </a:r>
            <a:r>
              <a:rPr lang="en-US" sz="2600" dirty="0">
                <a:latin typeface="Cambria" panose="02040503050406030204" pitchFamily="18" charset="0"/>
                <a:ea typeface="Cambria" panose="02040503050406030204" pitchFamily="18" charset="0"/>
              </a:rPr>
              <a:t>:</a:t>
            </a:r>
            <a:r>
              <a:rPr lang="vi-VN" sz="2600" dirty="0">
                <a:latin typeface="Cambria" panose="02040503050406030204" pitchFamily="18" charset="0"/>
                <a:ea typeface="Cambria" panose="02040503050406030204" pitchFamily="18" charset="0"/>
              </a:rPr>
              <a:t> </a:t>
            </a: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Cũng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chẳng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cương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quyết</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Tôi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chắc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sáu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mươi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chứ</a:t>
            </a:r>
            <a:r>
              <a:rPr lang="en-US" sz="2600" dirty="0">
                <a:latin typeface="Cambria" panose="02040503050406030204" pitchFamily="18" charset="0"/>
                <a:ea typeface="Cambria" panose="02040503050406030204" pitchFamily="18" charset="0"/>
              </a:rPr>
              <a:t> </a:t>
            </a:r>
            <a:endParaRPr lang="vi-VN"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ngoa</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vẫn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khăng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khăng</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Vẫn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mức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ấy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đâu</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rút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lui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lần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nữa</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Lần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tôi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nói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thật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nhé</a:t>
            </a:r>
            <a:r>
              <a:rPr lang="en-US" sz="2600" dirty="0">
                <a:latin typeface="Cambria" panose="02040503050406030204" pitchFamily="18" charset="0"/>
                <a:ea typeface="Cambria" panose="02040503050406030204" pitchFamily="18" charset="0"/>
              </a:rPr>
              <a:t>! Con </a:t>
            </a:r>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endParaRPr lang="vi-VN"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bốn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mươi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kém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phân</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bò</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lăn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cười</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Con </a:t>
            </a:r>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thấy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ngang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chắc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a:t>
            </a:r>
            <a:endParaRPr lang="vi-VN"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bốn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mươi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cũng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bốn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mươi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 </a:t>
            </a:r>
            <a:endParaRPr lang="vi-VN"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kém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phân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thì</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chẳng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hoá</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con </a:t>
            </a:r>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vuông</a:t>
            </a:r>
            <a:r>
              <a:rPr lang="en-US" sz="2600" dirty="0">
                <a:latin typeface="Cambria" panose="02040503050406030204" pitchFamily="18" charset="0"/>
                <a:ea typeface="Cambria" panose="02040503050406030204" pitchFamily="18" charset="0"/>
              </a:rPr>
              <a:t> à? </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i="1" dirty="0">
                <a:latin typeface="Cambria" panose="02040503050406030204" pitchFamily="18" charset="0"/>
                <a:ea typeface="Cambria" panose="02040503050406030204" pitchFamily="18" charset="0"/>
              </a:rPr>
              <a:t>Theo </a:t>
            </a:r>
            <a:r>
              <a:rPr lang="en-US" sz="2600" i="1" dirty="0" err="1">
                <a:latin typeface="Cambria" panose="02040503050406030204" pitchFamily="18" charset="0"/>
                <a:ea typeface="Cambria" panose="02040503050406030204" pitchFamily="18" charset="0"/>
              </a:rPr>
              <a:t>Truyện</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cười</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dân</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gian</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Việt</a:t>
            </a:r>
            <a:r>
              <a:rPr lang="vi-VN" sz="2600" i="1" dirty="0">
                <a:latin typeface="Cambria" panose="02040503050406030204" pitchFamily="18" charset="0"/>
                <a:ea typeface="Cambria" panose="02040503050406030204" pitchFamily="18" charset="0"/>
              </a:rPr>
              <a:t> Nam</a:t>
            </a:r>
            <a:endParaRPr lang="en-US" sz="2600" i="1" dirty="0">
              <a:latin typeface="Cambria" panose="02040503050406030204" pitchFamily="18" charset="0"/>
              <a:ea typeface="Cambria" panose="02040503050406030204" pitchFamily="18" charset="0"/>
            </a:endParaRPr>
          </a:p>
        </p:txBody>
      </p:sp>
      <p:sp>
        <p:nvSpPr>
          <p:cNvPr id="16" name="Rectangle 15"/>
          <p:cNvSpPr/>
          <p:nvPr/>
        </p:nvSpPr>
        <p:spPr>
          <a:xfrm>
            <a:off x="4343400" y="575783"/>
            <a:ext cx="10210800" cy="1692771"/>
          </a:xfrm>
          <a:prstGeom prst="rect">
            <a:avLst/>
          </a:prstGeom>
        </p:spPr>
        <p:txBody>
          <a:bodyPr wrap="square">
            <a:spAutoFit/>
          </a:bodyPr>
          <a:lstStyle/>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Anh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chàng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nọ</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tính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khoác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quen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Bữa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kia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bảo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vợ</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pPr algn="just"/>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ạ! </a:t>
            </a:r>
            <a:r>
              <a:rPr lang="en-US" sz="2600" dirty="0" err="1">
                <a:latin typeface="Cambria" panose="02040503050406030204" pitchFamily="18" charset="0"/>
                <a:ea typeface="Cambria" panose="02040503050406030204" pitchFamily="18" charset="0"/>
              </a:rPr>
              <a:t>Hôm</a:t>
            </a:r>
            <a:r>
              <a:rPr lang="en-US" sz="2600" dirty="0">
                <a:latin typeface="Cambria" panose="02040503050406030204" pitchFamily="18" charset="0"/>
                <a:ea typeface="Cambria" panose="02040503050406030204" pitchFamily="18" charset="0"/>
              </a:rPr>
              <a:t> nay </a:t>
            </a:r>
            <a:r>
              <a:rPr lang="en-US" sz="2600" dirty="0" err="1">
                <a:latin typeface="Cambria" panose="02040503050406030204" pitchFamily="18" charset="0"/>
                <a:ea typeface="Cambria" panose="02040503050406030204" pitchFamily="18" charset="0"/>
              </a:rPr>
              <a:t>tôi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rừng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thấy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con </a:t>
            </a:r>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chao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ôi</a:t>
            </a:r>
            <a:r>
              <a:rPr lang="en-US" sz="2600" dirty="0">
                <a:latin typeface="Cambria" panose="02040503050406030204" pitchFamily="18" charset="0"/>
                <a:ea typeface="Cambria" panose="02040503050406030204" pitchFamily="18" charset="0"/>
              </a:rPr>
              <a:t>, to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to,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ngang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thì</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chắc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bốn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mươi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rồi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còn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thì</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dễ</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trăm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616998" y="4397398"/>
            <a:ext cx="4860902" cy="4860902"/>
          </a:xfrm>
          <a:custGeom>
            <a:avLst/>
            <a:gdLst/>
            <a:ahLst/>
            <a:cxnLst/>
            <a:rect l="l" t="t" r="r" b="b"/>
            <a:pathLst>
              <a:path w="4860902" h="4860902">
                <a:moveTo>
                  <a:pt x="0" y="0"/>
                </a:moveTo>
                <a:lnTo>
                  <a:pt x="4860902" y="0"/>
                </a:lnTo>
                <a:lnTo>
                  <a:pt x="4860902" y="4860902"/>
                </a:lnTo>
                <a:lnTo>
                  <a:pt x="0" y="4860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3367812" y="2521052"/>
            <a:ext cx="4314025" cy="4314025"/>
          </a:xfrm>
          <a:custGeom>
            <a:avLst/>
            <a:gdLst/>
            <a:ahLst/>
            <a:cxnLst/>
            <a:rect l="l" t="t" r="r" b="b"/>
            <a:pathLst>
              <a:path w="4314025" h="4314025">
                <a:moveTo>
                  <a:pt x="0" y="0"/>
                </a:moveTo>
                <a:lnTo>
                  <a:pt x="4314025" y="0"/>
                </a:lnTo>
                <a:lnTo>
                  <a:pt x="4314025" y="4314025"/>
                </a:lnTo>
                <a:lnTo>
                  <a:pt x="0" y="43140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rot="4798131">
            <a:off x="15770491" y="-484994"/>
            <a:ext cx="2977619" cy="4114800"/>
          </a:xfrm>
          <a:custGeom>
            <a:avLst/>
            <a:gdLst/>
            <a:ahLst/>
            <a:cxnLst/>
            <a:rect l="l" t="t" r="r" b="b"/>
            <a:pathLst>
              <a:path w="2977619" h="4114800">
                <a:moveTo>
                  <a:pt x="0" y="0"/>
                </a:moveTo>
                <a:lnTo>
                  <a:pt x="2977618" y="0"/>
                </a:lnTo>
                <a:lnTo>
                  <a:pt x="297761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1894057" y="1389610"/>
            <a:ext cx="14499887" cy="8101812"/>
          </a:xfrm>
          <a:custGeom>
            <a:avLst/>
            <a:gdLst/>
            <a:ahLst/>
            <a:cxnLst/>
            <a:rect l="l" t="t" r="r" b="b"/>
            <a:pathLst>
              <a:path w="14499887" h="8101812">
                <a:moveTo>
                  <a:pt x="0" y="0"/>
                </a:moveTo>
                <a:lnTo>
                  <a:pt x="14499886" y="0"/>
                </a:lnTo>
                <a:lnTo>
                  <a:pt x="14499886" y="8101812"/>
                </a:lnTo>
                <a:lnTo>
                  <a:pt x="0" y="8101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616998" y="5579909"/>
            <a:ext cx="5829214" cy="4707091"/>
          </a:xfrm>
          <a:custGeom>
            <a:avLst/>
            <a:gdLst/>
            <a:ahLst/>
            <a:cxnLst/>
            <a:rect l="l" t="t" r="r" b="b"/>
            <a:pathLst>
              <a:path w="5829214" h="4707091">
                <a:moveTo>
                  <a:pt x="0" y="0"/>
                </a:moveTo>
                <a:lnTo>
                  <a:pt x="5829214" y="0"/>
                </a:lnTo>
                <a:lnTo>
                  <a:pt x="5829214" y="4707091"/>
                </a:lnTo>
                <a:lnTo>
                  <a:pt x="0" y="4707091"/>
                </a:lnTo>
                <a:lnTo>
                  <a:pt x="0" y="0"/>
                </a:lnTo>
                <a:close/>
              </a:path>
            </a:pathLst>
          </a:custGeom>
          <a:blipFill>
            <a:blip r:embed="rId8"/>
            <a:stretch>
              <a:fillRect/>
            </a:stretch>
          </a:blipFill>
        </p:spPr>
        <p:txBody>
          <a:bodyPr/>
          <a:lstStyle/>
          <a:p>
            <a:endParaRPr lang="vi-VN"/>
          </a:p>
        </p:txBody>
      </p:sp>
      <p:sp>
        <p:nvSpPr>
          <p:cNvPr id="7" name="Freeform 7"/>
          <p:cNvSpPr/>
          <p:nvPr/>
        </p:nvSpPr>
        <p:spPr>
          <a:xfrm>
            <a:off x="10696372" y="1028700"/>
            <a:ext cx="6018714" cy="2016269"/>
          </a:xfrm>
          <a:custGeom>
            <a:avLst/>
            <a:gdLst/>
            <a:ahLst/>
            <a:cxnLst/>
            <a:rect l="l" t="t" r="r" b="b"/>
            <a:pathLst>
              <a:path w="6018714" h="2016269">
                <a:moveTo>
                  <a:pt x="0" y="0"/>
                </a:moveTo>
                <a:lnTo>
                  <a:pt x="6018714" y="0"/>
                </a:lnTo>
                <a:lnTo>
                  <a:pt x="6018714" y="2016269"/>
                </a:lnTo>
                <a:lnTo>
                  <a:pt x="0" y="20162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8" name="Freeform 8"/>
          <p:cNvSpPr/>
          <p:nvPr/>
        </p:nvSpPr>
        <p:spPr>
          <a:xfrm>
            <a:off x="14396509" y="6125089"/>
            <a:ext cx="2318576" cy="3133211"/>
          </a:xfrm>
          <a:custGeom>
            <a:avLst/>
            <a:gdLst/>
            <a:ahLst/>
            <a:cxnLst/>
            <a:rect l="l" t="t" r="r" b="b"/>
            <a:pathLst>
              <a:path w="2318576" h="3133211">
                <a:moveTo>
                  <a:pt x="0" y="0"/>
                </a:moveTo>
                <a:lnTo>
                  <a:pt x="2318577" y="0"/>
                </a:lnTo>
                <a:lnTo>
                  <a:pt x="2318577" y="3133211"/>
                </a:lnTo>
                <a:lnTo>
                  <a:pt x="0" y="31332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9" name="Freeform 9"/>
          <p:cNvSpPr/>
          <p:nvPr/>
        </p:nvSpPr>
        <p:spPr>
          <a:xfrm>
            <a:off x="1028700" y="932028"/>
            <a:ext cx="4037498" cy="2209612"/>
          </a:xfrm>
          <a:custGeom>
            <a:avLst/>
            <a:gdLst/>
            <a:ahLst/>
            <a:cxnLst/>
            <a:rect l="l" t="t" r="r" b="b"/>
            <a:pathLst>
              <a:path w="4037498" h="2209612">
                <a:moveTo>
                  <a:pt x="0" y="0"/>
                </a:moveTo>
                <a:lnTo>
                  <a:pt x="4037498" y="0"/>
                </a:lnTo>
                <a:lnTo>
                  <a:pt x="4037498" y="2209613"/>
                </a:lnTo>
                <a:lnTo>
                  <a:pt x="0" y="22096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0" name="Freeform 10"/>
          <p:cNvSpPr/>
          <p:nvPr/>
        </p:nvSpPr>
        <p:spPr>
          <a:xfrm>
            <a:off x="13534344" y="7691694"/>
            <a:ext cx="1157288" cy="2057400"/>
          </a:xfrm>
          <a:custGeom>
            <a:avLst/>
            <a:gdLst/>
            <a:ahLst/>
            <a:cxnLst/>
            <a:rect l="l" t="t" r="r" b="b"/>
            <a:pathLst>
              <a:path w="1157288" h="2057400">
                <a:moveTo>
                  <a:pt x="0" y="0"/>
                </a:moveTo>
                <a:lnTo>
                  <a:pt x="1157288" y="0"/>
                </a:lnTo>
                <a:lnTo>
                  <a:pt x="1157288" y="2057400"/>
                </a:lnTo>
                <a:lnTo>
                  <a:pt x="0" y="2057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3" name="TextBox 12"/>
          <p:cNvSpPr txBox="1"/>
          <p:nvPr/>
        </p:nvSpPr>
        <p:spPr>
          <a:xfrm>
            <a:off x="2949801" y="3167304"/>
            <a:ext cx="12388397" cy="923330"/>
          </a:xfrm>
          <a:prstGeom prst="rect">
            <a:avLst/>
          </a:prstGeom>
          <a:noFill/>
        </p:spPr>
        <p:txBody>
          <a:bodyPr wrap="square" rtlCol="0">
            <a:spAutoFit/>
          </a:bodyPr>
          <a:lstStyle/>
          <a:p>
            <a:r>
              <a:rPr lang="vi-VN" sz="5400" dirty="0">
                <a:latin typeface="Cambria" panose="02040503050406030204" pitchFamily="18" charset="0"/>
                <a:ea typeface="Cambria" panose="02040503050406030204" pitchFamily="18" charset="0"/>
              </a:rPr>
              <a:t>Em có suy nghĩ gì khi đọc tên câu chuyện?</a:t>
            </a:r>
            <a:endParaRPr lang="en-US" sz="5400" dirty="0">
              <a:latin typeface="Cambria" panose="02040503050406030204" pitchFamily="18" charset="0"/>
              <a:ea typeface="Cambria" panose="02040503050406030204" pitchFamily="18" charset="0"/>
            </a:endParaRPr>
          </a:p>
        </p:txBody>
      </p:sp>
      <p:sp>
        <p:nvSpPr>
          <p:cNvPr id="14" name="TextBox 13"/>
          <p:cNvSpPr txBox="1"/>
          <p:nvPr/>
        </p:nvSpPr>
        <p:spPr>
          <a:xfrm>
            <a:off x="12115800" y="1572406"/>
            <a:ext cx="3124200" cy="1200329"/>
          </a:xfrm>
          <a:prstGeom prst="rect">
            <a:avLst/>
          </a:prstGeom>
          <a:noFill/>
        </p:spPr>
        <p:txBody>
          <a:bodyPr wrap="square" rtlCol="0">
            <a:spAutoFit/>
          </a:bodyPr>
          <a:lstStyle/>
          <a:p>
            <a:pPr algn="ctr"/>
            <a:r>
              <a:rPr lang="vi-VN" sz="7200" b="1" u="sng" dirty="0">
                <a:solidFill>
                  <a:schemeClr val="bg1"/>
                </a:solidFill>
                <a:latin typeface="Cambria" panose="02040503050406030204" pitchFamily="18" charset="0"/>
                <a:ea typeface="Cambria" panose="02040503050406030204" pitchFamily="18" charset="0"/>
              </a:rPr>
              <a:t>CÂU 1:</a:t>
            </a:r>
            <a:endParaRPr lang="en-US" sz="7200" b="1" u="sng" dirty="0">
              <a:solidFill>
                <a:schemeClr val="bg1"/>
              </a:solidFill>
              <a:latin typeface="Cambria" panose="02040503050406030204" pitchFamily="18" charset="0"/>
              <a:ea typeface="Cambria" panose="02040503050406030204" pitchFamily="18" charset="0"/>
            </a:endParaRPr>
          </a:p>
        </p:txBody>
      </p:sp>
      <p:sp>
        <p:nvSpPr>
          <p:cNvPr id="15" name="Rectangle 14"/>
          <p:cNvSpPr/>
          <p:nvPr/>
        </p:nvSpPr>
        <p:spPr>
          <a:xfrm>
            <a:off x="6290380" y="4444230"/>
            <a:ext cx="7467600" cy="4247317"/>
          </a:xfrm>
          <a:prstGeom prst="rect">
            <a:avLst/>
          </a:prstGeom>
        </p:spPr>
        <p:txBody>
          <a:bodyPr wrap="square">
            <a:spAutoFit/>
          </a:bodyPr>
          <a:lstStyle/>
          <a:p>
            <a:pPr algn="just"/>
            <a:r>
              <a:rPr lang="en-US" sz="5400" dirty="0" err="1">
                <a:solidFill>
                  <a:schemeClr val="tx2"/>
                </a:solidFill>
                <a:latin typeface="Cambria" panose="02040503050406030204" pitchFamily="18" charset="0"/>
                <a:ea typeface="Cambria" panose="02040503050406030204" pitchFamily="18" charset="0"/>
              </a:rPr>
              <a:t>Em</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cảm</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thấy</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lạ</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và</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tò</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mò</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sau</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khi</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đọc</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tên</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câu</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chuyện</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Vì</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trên</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thực</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tế</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không</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có</a:t>
            </a:r>
            <a:r>
              <a:rPr lang="en-US" sz="5400" dirty="0">
                <a:solidFill>
                  <a:schemeClr val="tx2"/>
                </a:solidFill>
                <a:latin typeface="Cambria" panose="02040503050406030204" pitchFamily="18" charset="0"/>
                <a:ea typeface="Cambria" panose="02040503050406030204" pitchFamily="18" charset="0"/>
              </a:rPr>
              <a:t> con </a:t>
            </a:r>
            <a:r>
              <a:rPr lang="en-US" sz="5400" dirty="0" err="1">
                <a:solidFill>
                  <a:schemeClr val="tx2"/>
                </a:solidFill>
                <a:latin typeface="Cambria" panose="02040503050406030204" pitchFamily="18" charset="0"/>
                <a:ea typeface="Cambria" panose="02040503050406030204" pitchFamily="18" charset="0"/>
              </a:rPr>
              <a:t>rắn</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nào</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hình</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vuông</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cả</a:t>
            </a:r>
            <a:r>
              <a:rPr lang="en-US" sz="5400" dirty="0">
                <a:solidFill>
                  <a:schemeClr val="tx2"/>
                </a:solidFill>
                <a:latin typeface="Cambria" panose="02040503050406030204" pitchFamily="18" charset="0"/>
                <a:ea typeface="Cambria" panose="02040503050406030204" pitchFamily="18" charset="0"/>
              </a:rPr>
              <a:t>.</a:t>
            </a:r>
          </a:p>
        </p:txBody>
      </p:sp>
      <p:sp>
        <p:nvSpPr>
          <p:cNvPr id="16" name="TextBox 15"/>
          <p:cNvSpPr txBox="1"/>
          <p:nvPr/>
        </p:nvSpPr>
        <p:spPr>
          <a:xfrm>
            <a:off x="12143629" y="1572406"/>
            <a:ext cx="3124200" cy="1200329"/>
          </a:xfrm>
          <a:prstGeom prst="rect">
            <a:avLst/>
          </a:prstGeom>
          <a:noFill/>
        </p:spPr>
        <p:txBody>
          <a:bodyPr wrap="square" rtlCol="0">
            <a:spAutoFit/>
          </a:bodyPr>
          <a:lstStyle/>
          <a:p>
            <a:pPr algn="ctr"/>
            <a:r>
              <a:rPr lang="vi-VN" sz="7200" b="1" u="sng" dirty="0">
                <a:solidFill>
                  <a:schemeClr val="bg1"/>
                </a:solidFill>
                <a:latin typeface="Cambria" panose="02040503050406030204" pitchFamily="18" charset="0"/>
                <a:ea typeface="Cambria" panose="02040503050406030204" pitchFamily="18" charset="0"/>
              </a:rPr>
              <a:t>CÂU 1:</a:t>
            </a:r>
            <a:endParaRPr lang="en-US" sz="7200" b="1" u="sng"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rot="-6563637">
            <a:off x="14432546" y="-1225297"/>
            <a:ext cx="6163410" cy="7076984"/>
          </a:xfrm>
          <a:custGeom>
            <a:avLst/>
            <a:gdLst/>
            <a:ahLst/>
            <a:cxnLst/>
            <a:rect l="l" t="t" r="r" b="b"/>
            <a:pathLst>
              <a:path w="6163410" h="7076984">
                <a:moveTo>
                  <a:pt x="0" y="0"/>
                </a:moveTo>
                <a:lnTo>
                  <a:pt x="6163409" y="0"/>
                </a:lnTo>
                <a:lnTo>
                  <a:pt x="6163409" y="7076984"/>
                </a:lnTo>
                <a:lnTo>
                  <a:pt x="0" y="7076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430324" y="5753100"/>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1163754">
            <a:off x="-1566468" y="4534347"/>
            <a:ext cx="8697636" cy="8618567"/>
          </a:xfrm>
          <a:custGeom>
            <a:avLst/>
            <a:gdLst/>
            <a:ahLst/>
            <a:cxnLst/>
            <a:rect l="l" t="t" r="r" b="b"/>
            <a:pathLst>
              <a:path w="8697636" h="8618567">
                <a:moveTo>
                  <a:pt x="0" y="0"/>
                </a:moveTo>
                <a:lnTo>
                  <a:pt x="8697636" y="0"/>
                </a:lnTo>
                <a:lnTo>
                  <a:pt x="8697636" y="8618567"/>
                </a:lnTo>
                <a:lnTo>
                  <a:pt x="0" y="8618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a:off x="802241" y="612306"/>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a:off x="6786974" y="5276307"/>
            <a:ext cx="11264377" cy="4280463"/>
          </a:xfrm>
          <a:custGeom>
            <a:avLst/>
            <a:gdLst/>
            <a:ahLst/>
            <a:cxnLst/>
            <a:rect l="l" t="t" r="r" b="b"/>
            <a:pathLst>
              <a:path w="11264377" h="4280463">
                <a:moveTo>
                  <a:pt x="0" y="0"/>
                </a:moveTo>
                <a:lnTo>
                  <a:pt x="11264378" y="0"/>
                </a:lnTo>
                <a:lnTo>
                  <a:pt x="11264378" y="4280464"/>
                </a:lnTo>
                <a:lnTo>
                  <a:pt x="0" y="42804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7" name="Freeform 7"/>
          <p:cNvSpPr/>
          <p:nvPr/>
        </p:nvSpPr>
        <p:spPr>
          <a:xfrm>
            <a:off x="141345" y="3784267"/>
            <a:ext cx="7791023" cy="6057520"/>
          </a:xfrm>
          <a:custGeom>
            <a:avLst/>
            <a:gdLst/>
            <a:ahLst/>
            <a:cxnLst/>
            <a:rect l="l" t="t" r="r" b="b"/>
            <a:pathLst>
              <a:path w="7791023" h="6057520">
                <a:moveTo>
                  <a:pt x="0" y="0"/>
                </a:moveTo>
                <a:lnTo>
                  <a:pt x="7791023" y="0"/>
                </a:lnTo>
                <a:lnTo>
                  <a:pt x="7791023" y="6057520"/>
                </a:lnTo>
                <a:lnTo>
                  <a:pt x="0" y="6057520"/>
                </a:lnTo>
                <a:lnTo>
                  <a:pt x="0" y="0"/>
                </a:lnTo>
                <a:close/>
              </a:path>
            </a:pathLst>
          </a:custGeom>
          <a:blipFill>
            <a:blip r:embed="rId12"/>
            <a:stretch>
              <a:fillRect/>
            </a:stretch>
          </a:blipFill>
        </p:spPr>
        <p:txBody>
          <a:bodyPr/>
          <a:lstStyle/>
          <a:p>
            <a:endParaRPr lang="vi-VN"/>
          </a:p>
        </p:txBody>
      </p:sp>
      <p:sp>
        <p:nvSpPr>
          <p:cNvPr id="8" name="Freeform 8"/>
          <p:cNvSpPr/>
          <p:nvPr/>
        </p:nvSpPr>
        <p:spPr>
          <a:xfrm rot="-6464344">
            <a:off x="15301864" y="7066705"/>
            <a:ext cx="1208309" cy="3553851"/>
          </a:xfrm>
          <a:custGeom>
            <a:avLst/>
            <a:gdLst/>
            <a:ahLst/>
            <a:cxnLst/>
            <a:rect l="l" t="t" r="r" b="b"/>
            <a:pathLst>
              <a:path w="1208309" h="3553851">
                <a:moveTo>
                  <a:pt x="0" y="0"/>
                </a:moveTo>
                <a:lnTo>
                  <a:pt x="1208310" y="0"/>
                </a:lnTo>
                <a:lnTo>
                  <a:pt x="1208310" y="3553851"/>
                </a:lnTo>
                <a:lnTo>
                  <a:pt x="0" y="35538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1" name="Freeform 11"/>
          <p:cNvSpPr/>
          <p:nvPr/>
        </p:nvSpPr>
        <p:spPr>
          <a:xfrm>
            <a:off x="1826562" y="6360235"/>
            <a:ext cx="2397605" cy="2483395"/>
          </a:xfrm>
          <a:custGeom>
            <a:avLst/>
            <a:gdLst/>
            <a:ahLst/>
            <a:cxnLst/>
            <a:rect l="l" t="t" r="r" b="b"/>
            <a:pathLst>
              <a:path w="2397605" h="2483395">
                <a:moveTo>
                  <a:pt x="0" y="0"/>
                </a:moveTo>
                <a:lnTo>
                  <a:pt x="2397605" y="0"/>
                </a:lnTo>
                <a:lnTo>
                  <a:pt x="2397605" y="2483395"/>
                </a:lnTo>
                <a:lnTo>
                  <a:pt x="0" y="248339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2" name="Freeform 7"/>
          <p:cNvSpPr/>
          <p:nvPr/>
        </p:nvSpPr>
        <p:spPr>
          <a:xfrm>
            <a:off x="10668000" y="1028700"/>
            <a:ext cx="6018714" cy="2016269"/>
          </a:xfrm>
          <a:custGeom>
            <a:avLst/>
            <a:gdLst/>
            <a:ahLst/>
            <a:cxnLst/>
            <a:rect l="l" t="t" r="r" b="b"/>
            <a:pathLst>
              <a:path w="6018714" h="2016269">
                <a:moveTo>
                  <a:pt x="0" y="0"/>
                </a:moveTo>
                <a:lnTo>
                  <a:pt x="6018714" y="0"/>
                </a:lnTo>
                <a:lnTo>
                  <a:pt x="6018714" y="2016269"/>
                </a:lnTo>
                <a:lnTo>
                  <a:pt x="0" y="20162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3" name="TextBox 12"/>
          <p:cNvSpPr txBox="1"/>
          <p:nvPr/>
        </p:nvSpPr>
        <p:spPr>
          <a:xfrm>
            <a:off x="12115257" y="1572406"/>
            <a:ext cx="3124200" cy="1200329"/>
          </a:xfrm>
          <a:prstGeom prst="rect">
            <a:avLst/>
          </a:prstGeom>
          <a:noFill/>
        </p:spPr>
        <p:txBody>
          <a:bodyPr wrap="square" rtlCol="0">
            <a:spAutoFit/>
          </a:bodyPr>
          <a:lstStyle/>
          <a:p>
            <a:pPr algn="ctr"/>
            <a:r>
              <a:rPr lang="vi-VN" sz="7200" b="1" u="sng" dirty="0">
                <a:solidFill>
                  <a:schemeClr val="bg1"/>
                </a:solidFill>
                <a:latin typeface="Cambria" panose="02040503050406030204" pitchFamily="18" charset="0"/>
                <a:ea typeface="Cambria" panose="02040503050406030204" pitchFamily="18" charset="0"/>
              </a:rPr>
              <a:t>CÂU 2:</a:t>
            </a:r>
            <a:endParaRPr lang="en-US" sz="7200" b="1" u="sng" dirty="0">
              <a:solidFill>
                <a:schemeClr val="bg1"/>
              </a:solidFill>
              <a:latin typeface="Cambria" panose="02040503050406030204" pitchFamily="18" charset="0"/>
              <a:ea typeface="Cambria" panose="02040503050406030204" pitchFamily="18" charset="0"/>
            </a:endParaRPr>
          </a:p>
        </p:txBody>
      </p:sp>
      <p:sp>
        <p:nvSpPr>
          <p:cNvPr id="14" name="TextBox 13"/>
          <p:cNvSpPr txBox="1"/>
          <p:nvPr/>
        </p:nvSpPr>
        <p:spPr>
          <a:xfrm>
            <a:off x="5013332" y="3702506"/>
            <a:ext cx="12388397" cy="923330"/>
          </a:xfrm>
          <a:prstGeom prst="rect">
            <a:avLst/>
          </a:prstGeom>
          <a:noFill/>
        </p:spPr>
        <p:txBody>
          <a:bodyPr wrap="square" rtlCol="0">
            <a:spAutoFit/>
          </a:bodyPr>
          <a:lstStyle/>
          <a:p>
            <a:r>
              <a:rPr lang="vi-VN" sz="5400">
                <a:latin typeface="Cambria" panose="02040503050406030204" pitchFamily="18" charset="0"/>
                <a:ea typeface="Cambria" panose="02040503050406030204" pitchFamily="18" charset="0"/>
              </a:rPr>
              <a:t>Chi tiết nào trong câu chuyện gây cười?</a:t>
            </a:r>
            <a:endParaRPr lang="en-US" sz="5400" dirty="0">
              <a:latin typeface="Cambria" panose="02040503050406030204" pitchFamily="18" charset="0"/>
              <a:ea typeface="Cambria" panose="02040503050406030204" pitchFamily="18" charset="0"/>
            </a:endParaRPr>
          </a:p>
        </p:txBody>
      </p:sp>
      <p:sp>
        <p:nvSpPr>
          <p:cNvPr id="15" name="Rectangle 14"/>
          <p:cNvSpPr/>
          <p:nvPr/>
        </p:nvSpPr>
        <p:spPr>
          <a:xfrm>
            <a:off x="7847161" y="5538432"/>
            <a:ext cx="9554567" cy="3970318"/>
          </a:xfrm>
          <a:prstGeom prst="rect">
            <a:avLst/>
          </a:prstGeom>
        </p:spPr>
        <p:txBody>
          <a:bodyPr wrap="square">
            <a:spAutoFit/>
          </a:bodyPr>
          <a:lstStyle/>
          <a:p>
            <a:r>
              <a:rPr lang="vi-VN" sz="3600" dirty="0">
                <a:solidFill>
                  <a:schemeClr val="tx2"/>
                </a:solidFill>
                <a:latin typeface="Cambria" panose="02040503050406030204" pitchFamily="18" charset="0"/>
                <a:ea typeface="Cambria" panose="02040503050406030204" pitchFamily="18" charset="0"/>
              </a:rPr>
              <a:t>Chi tiết gây cười là chi tiết người vợ bóc trần lời nói dối khiến người chồng tự nhận ra cái vô lí của mình ở câu cuối.</a:t>
            </a:r>
          </a:p>
          <a:p>
            <a:r>
              <a:rPr lang="vi-VN" sz="3600" dirty="0">
                <a:solidFill>
                  <a:schemeClr val="tx2"/>
                </a:solidFill>
                <a:latin typeface="Cambria" panose="02040503050406030204" pitchFamily="18" charset="0"/>
                <a:ea typeface="Cambria" panose="02040503050406030204" pitchFamily="18" charset="0"/>
              </a:rPr>
              <a:t>“</a:t>
            </a:r>
            <a:r>
              <a:rPr lang="en-US" sz="3600" dirty="0">
                <a:solidFill>
                  <a:schemeClr val="tx2"/>
                </a:solidFill>
                <a:latin typeface="Cambria" panose="02040503050406030204" pitchFamily="18" charset="0"/>
                <a:ea typeface="Cambria" panose="02040503050406030204" pitchFamily="18" charset="0"/>
              </a:rPr>
              <a:t>– Con </a:t>
            </a:r>
            <a:r>
              <a:rPr lang="en-US" sz="3600" dirty="0" err="1">
                <a:solidFill>
                  <a:schemeClr val="tx2"/>
                </a:solidFill>
                <a:latin typeface="Cambria" panose="02040503050406030204" pitchFamily="18" charset="0"/>
                <a:ea typeface="Cambria" panose="02040503050406030204" pitchFamily="18" charset="0"/>
              </a:rPr>
              <a:t>rắn</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mình</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thấy</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bề</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ngang</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đã</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chắc</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chắn</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là</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bốn</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mươi</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thước</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bề</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dài</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cũng</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lại</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bốn</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mươi</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thước</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không</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kém</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một</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phân</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thì</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chẳng</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hoá</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ra</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là</a:t>
            </a:r>
            <a:r>
              <a:rPr lang="en-US" sz="3600" dirty="0">
                <a:solidFill>
                  <a:schemeClr val="tx2"/>
                </a:solidFill>
                <a:latin typeface="Cambria" panose="02040503050406030204" pitchFamily="18" charset="0"/>
                <a:ea typeface="Cambria" panose="02040503050406030204" pitchFamily="18" charset="0"/>
              </a:rPr>
              <a:t> con </a:t>
            </a:r>
            <a:r>
              <a:rPr lang="en-US" sz="3600" dirty="0" err="1">
                <a:solidFill>
                  <a:schemeClr val="tx2"/>
                </a:solidFill>
                <a:latin typeface="Cambria" panose="02040503050406030204" pitchFamily="18" charset="0"/>
                <a:ea typeface="Cambria" panose="02040503050406030204" pitchFamily="18" charset="0"/>
              </a:rPr>
              <a:t>rắn</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vuông</a:t>
            </a:r>
            <a:r>
              <a:rPr lang="en-US" sz="3600" dirty="0">
                <a:solidFill>
                  <a:schemeClr val="tx2"/>
                </a:solidFill>
                <a:latin typeface="Cambria" panose="02040503050406030204" pitchFamily="18" charset="0"/>
                <a:ea typeface="Cambria" panose="02040503050406030204" pitchFamily="18" charset="0"/>
              </a:rPr>
              <a:t> à?”</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flipH="1">
            <a:off x="12456973" y="5000001"/>
            <a:ext cx="5434004" cy="5270984"/>
          </a:xfrm>
          <a:custGeom>
            <a:avLst/>
            <a:gdLst/>
            <a:ahLst/>
            <a:cxnLst/>
            <a:rect l="l" t="t" r="r" b="b"/>
            <a:pathLst>
              <a:path w="5434004" h="5270984">
                <a:moveTo>
                  <a:pt x="5434004" y="0"/>
                </a:moveTo>
                <a:lnTo>
                  <a:pt x="0" y="0"/>
                </a:lnTo>
                <a:lnTo>
                  <a:pt x="0" y="5270984"/>
                </a:lnTo>
                <a:lnTo>
                  <a:pt x="5434004" y="5270984"/>
                </a:lnTo>
                <a:lnTo>
                  <a:pt x="543400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260477" y="1315698"/>
            <a:ext cx="11196496" cy="7655604"/>
          </a:xfrm>
          <a:custGeom>
            <a:avLst/>
            <a:gdLst/>
            <a:ahLst/>
            <a:cxnLst/>
            <a:rect l="l" t="t" r="r" b="b"/>
            <a:pathLst>
              <a:path w="11196496" h="7655604">
                <a:moveTo>
                  <a:pt x="0" y="0"/>
                </a:moveTo>
                <a:lnTo>
                  <a:pt x="11196496" y="0"/>
                </a:lnTo>
                <a:lnTo>
                  <a:pt x="11196496" y="7655604"/>
                </a:lnTo>
                <a:lnTo>
                  <a:pt x="0" y="76556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14266228" y="440409"/>
            <a:ext cx="5580752" cy="3194981"/>
          </a:xfrm>
          <a:custGeom>
            <a:avLst/>
            <a:gdLst/>
            <a:ahLst/>
            <a:cxnLst/>
            <a:rect l="l" t="t" r="r" b="b"/>
            <a:pathLst>
              <a:path w="5580752" h="3194981">
                <a:moveTo>
                  <a:pt x="0" y="0"/>
                </a:moveTo>
                <a:lnTo>
                  <a:pt x="5580752" y="0"/>
                </a:lnTo>
                <a:lnTo>
                  <a:pt x="5580752" y="3194981"/>
                </a:lnTo>
                <a:lnTo>
                  <a:pt x="0" y="31949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a:off x="11481353" y="1028700"/>
            <a:ext cx="5569750" cy="7942602"/>
          </a:xfrm>
          <a:custGeom>
            <a:avLst/>
            <a:gdLst/>
            <a:ahLst/>
            <a:cxnLst/>
            <a:rect l="l" t="t" r="r" b="b"/>
            <a:pathLst>
              <a:path w="5569750" h="7942602">
                <a:moveTo>
                  <a:pt x="0" y="0"/>
                </a:moveTo>
                <a:lnTo>
                  <a:pt x="5569750" y="0"/>
                </a:lnTo>
                <a:lnTo>
                  <a:pt x="5569750" y="7942602"/>
                </a:lnTo>
                <a:lnTo>
                  <a:pt x="0" y="7942602"/>
                </a:lnTo>
                <a:lnTo>
                  <a:pt x="0" y="0"/>
                </a:lnTo>
                <a:close/>
              </a:path>
            </a:pathLst>
          </a:custGeom>
          <a:blipFill>
            <a:blip r:embed="rId8"/>
            <a:stretch>
              <a:fillRect/>
            </a:stretch>
          </a:blipFill>
        </p:spPr>
        <p:txBody>
          <a:bodyPr/>
          <a:lstStyle/>
          <a:p>
            <a:endParaRPr lang="vi-VN"/>
          </a:p>
        </p:txBody>
      </p:sp>
      <p:sp>
        <p:nvSpPr>
          <p:cNvPr id="6" name="Freeform 6"/>
          <p:cNvSpPr/>
          <p:nvPr/>
        </p:nvSpPr>
        <p:spPr>
          <a:xfrm rot="1112401" flipH="1">
            <a:off x="-1421842" y="6624445"/>
            <a:ext cx="6141493" cy="4114800"/>
          </a:xfrm>
          <a:custGeom>
            <a:avLst/>
            <a:gdLst/>
            <a:ahLst/>
            <a:cxnLst/>
            <a:rect l="l" t="t" r="r" b="b"/>
            <a:pathLst>
              <a:path w="6141493" h="4114800">
                <a:moveTo>
                  <a:pt x="6141493" y="0"/>
                </a:moveTo>
                <a:lnTo>
                  <a:pt x="0" y="0"/>
                </a:lnTo>
                <a:lnTo>
                  <a:pt x="0" y="4114800"/>
                </a:lnTo>
                <a:lnTo>
                  <a:pt x="6141493" y="4114800"/>
                </a:lnTo>
                <a:lnTo>
                  <a:pt x="614149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1" name="Freeform 11"/>
          <p:cNvSpPr/>
          <p:nvPr/>
        </p:nvSpPr>
        <p:spPr>
          <a:xfrm rot="-920196">
            <a:off x="-3071556" y="513412"/>
            <a:ext cx="6143113" cy="2010473"/>
          </a:xfrm>
          <a:custGeom>
            <a:avLst/>
            <a:gdLst/>
            <a:ahLst/>
            <a:cxnLst/>
            <a:rect l="l" t="t" r="r" b="b"/>
            <a:pathLst>
              <a:path w="6143113" h="2010473">
                <a:moveTo>
                  <a:pt x="0" y="0"/>
                </a:moveTo>
                <a:lnTo>
                  <a:pt x="6143112" y="0"/>
                </a:lnTo>
                <a:lnTo>
                  <a:pt x="6143112" y="2010473"/>
                </a:lnTo>
                <a:lnTo>
                  <a:pt x="0" y="20104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4" name="Freeform 7"/>
          <p:cNvSpPr/>
          <p:nvPr/>
        </p:nvSpPr>
        <p:spPr>
          <a:xfrm>
            <a:off x="1335987" y="510858"/>
            <a:ext cx="6018714" cy="2016269"/>
          </a:xfrm>
          <a:custGeom>
            <a:avLst/>
            <a:gdLst/>
            <a:ahLst/>
            <a:cxnLst/>
            <a:rect l="l" t="t" r="r" b="b"/>
            <a:pathLst>
              <a:path w="6018714" h="2016269">
                <a:moveTo>
                  <a:pt x="0" y="0"/>
                </a:moveTo>
                <a:lnTo>
                  <a:pt x="6018714" y="0"/>
                </a:lnTo>
                <a:lnTo>
                  <a:pt x="6018714" y="2016269"/>
                </a:lnTo>
                <a:lnTo>
                  <a:pt x="0" y="20162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5" name="TextBox 14"/>
          <p:cNvSpPr txBox="1"/>
          <p:nvPr/>
        </p:nvSpPr>
        <p:spPr>
          <a:xfrm>
            <a:off x="2783244" y="1054564"/>
            <a:ext cx="3124200" cy="1200329"/>
          </a:xfrm>
          <a:prstGeom prst="rect">
            <a:avLst/>
          </a:prstGeom>
          <a:noFill/>
        </p:spPr>
        <p:txBody>
          <a:bodyPr wrap="square" rtlCol="0">
            <a:spAutoFit/>
          </a:bodyPr>
          <a:lstStyle/>
          <a:p>
            <a:pPr algn="ctr"/>
            <a:r>
              <a:rPr lang="vi-VN" sz="7200" b="1" u="sng" dirty="0">
                <a:solidFill>
                  <a:schemeClr val="bg1"/>
                </a:solidFill>
                <a:latin typeface="Cambria" panose="02040503050406030204" pitchFamily="18" charset="0"/>
                <a:ea typeface="Cambria" panose="02040503050406030204" pitchFamily="18" charset="0"/>
              </a:rPr>
              <a:t>CÂU 3:</a:t>
            </a:r>
            <a:endParaRPr lang="en-US" sz="7200" b="1" u="sng" dirty="0">
              <a:solidFill>
                <a:schemeClr val="bg1"/>
              </a:solidFill>
              <a:latin typeface="Cambria" panose="02040503050406030204" pitchFamily="18" charset="0"/>
              <a:ea typeface="Cambria" panose="02040503050406030204" pitchFamily="18" charset="0"/>
            </a:endParaRPr>
          </a:p>
        </p:txBody>
      </p:sp>
      <p:sp>
        <p:nvSpPr>
          <p:cNvPr id="16" name="TextBox 15"/>
          <p:cNvSpPr txBox="1"/>
          <p:nvPr/>
        </p:nvSpPr>
        <p:spPr>
          <a:xfrm>
            <a:off x="1522375" y="2958572"/>
            <a:ext cx="10669625" cy="1754326"/>
          </a:xfrm>
          <a:prstGeom prst="rect">
            <a:avLst/>
          </a:prstGeom>
          <a:noFill/>
        </p:spPr>
        <p:txBody>
          <a:bodyPr wrap="square" rtlCol="0">
            <a:spAutoFit/>
          </a:bodyPr>
          <a:lstStyle/>
          <a:p>
            <a:pPr algn="ctr"/>
            <a:r>
              <a:rPr lang="vi-VN" sz="5400" dirty="0">
                <a:latin typeface="Cambria" panose="02040503050406030204" pitchFamily="18" charset="0"/>
                <a:ea typeface="Cambria" panose="02040503050406030204" pitchFamily="18" charset="0"/>
              </a:rPr>
              <a:t>Câu chuyện muốn phê phán tính xấu nào?</a:t>
            </a:r>
            <a:endParaRPr lang="en-US" sz="5400" dirty="0">
              <a:latin typeface="Cambria" panose="02040503050406030204" pitchFamily="18" charset="0"/>
              <a:ea typeface="Cambria" panose="02040503050406030204" pitchFamily="18" charset="0"/>
            </a:endParaRPr>
          </a:p>
        </p:txBody>
      </p:sp>
      <p:sp>
        <p:nvSpPr>
          <p:cNvPr id="17" name="Rectangle 16"/>
          <p:cNvSpPr/>
          <p:nvPr/>
        </p:nvSpPr>
        <p:spPr>
          <a:xfrm>
            <a:off x="2473099" y="4879363"/>
            <a:ext cx="9144000" cy="3416320"/>
          </a:xfrm>
          <a:prstGeom prst="rect">
            <a:avLst/>
          </a:prstGeom>
        </p:spPr>
        <p:txBody>
          <a:bodyPr>
            <a:spAutoFit/>
          </a:bodyPr>
          <a:lstStyle/>
          <a:p>
            <a:pPr algn="just"/>
            <a:r>
              <a:rPr lang="en-US" sz="7200" b="1">
                <a:solidFill>
                  <a:schemeClr val="accent2">
                    <a:lumMod val="75000"/>
                  </a:schemeClr>
                </a:solidFill>
                <a:latin typeface="Cambria" panose="02040503050406030204" pitchFamily="18" charset="0"/>
                <a:ea typeface="Cambria" panose="02040503050406030204" pitchFamily="18" charset="0"/>
              </a:rPr>
              <a:t>Câu chuyện muốn phê phán tính khoác lác, bốc phét quá </a:t>
            </a:r>
            <a:r>
              <a:rPr lang="vi-VN" sz="7200" b="1">
                <a:solidFill>
                  <a:schemeClr val="accent2">
                    <a:lumMod val="75000"/>
                  </a:schemeClr>
                </a:solidFill>
                <a:latin typeface="Cambria" panose="02040503050406030204" pitchFamily="18" charset="0"/>
                <a:ea typeface="Cambria" panose="02040503050406030204" pitchFamily="18" charset="0"/>
              </a:rPr>
              <a:t>đà.</a:t>
            </a:r>
            <a:endParaRPr lang="en-US" sz="7200" b="1" dirty="0">
              <a:solidFill>
                <a:schemeClr val="accent2">
                  <a:lumMod val="7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704089" y="1261257"/>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10610313">
            <a:off x="124540" y="5476859"/>
            <a:ext cx="5744936" cy="4674990"/>
          </a:xfrm>
          <a:custGeom>
            <a:avLst/>
            <a:gdLst/>
            <a:ahLst/>
            <a:cxnLst/>
            <a:rect l="l" t="t" r="r" b="b"/>
            <a:pathLst>
              <a:path w="5744936" h="4674990">
                <a:moveTo>
                  <a:pt x="0" y="0"/>
                </a:moveTo>
                <a:lnTo>
                  <a:pt x="5744937" y="0"/>
                </a:lnTo>
                <a:lnTo>
                  <a:pt x="5744937" y="4674990"/>
                </a:lnTo>
                <a:lnTo>
                  <a:pt x="0" y="467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5400000">
            <a:off x="7587354" y="-987686"/>
            <a:ext cx="7081520" cy="12262372"/>
          </a:xfrm>
          <a:custGeom>
            <a:avLst/>
            <a:gdLst/>
            <a:ahLst/>
            <a:cxnLst/>
            <a:rect l="l" t="t" r="r" b="b"/>
            <a:pathLst>
              <a:path w="7081520" h="12262372">
                <a:moveTo>
                  <a:pt x="0" y="0"/>
                </a:moveTo>
                <a:lnTo>
                  <a:pt x="7081520" y="0"/>
                </a:lnTo>
                <a:lnTo>
                  <a:pt x="7081520" y="12262372"/>
                </a:lnTo>
                <a:lnTo>
                  <a:pt x="0" y="12262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flipH="1">
            <a:off x="1028700" y="2004624"/>
            <a:ext cx="6277752" cy="6277752"/>
          </a:xfrm>
          <a:custGeom>
            <a:avLst/>
            <a:gdLst/>
            <a:ahLst/>
            <a:cxnLst/>
            <a:rect l="l" t="t" r="r" b="b"/>
            <a:pathLst>
              <a:path w="6277752" h="6277752">
                <a:moveTo>
                  <a:pt x="6277752" y="0"/>
                </a:moveTo>
                <a:lnTo>
                  <a:pt x="0" y="0"/>
                </a:lnTo>
                <a:lnTo>
                  <a:pt x="0" y="6277752"/>
                </a:lnTo>
                <a:lnTo>
                  <a:pt x="6277752" y="6277752"/>
                </a:lnTo>
                <a:lnTo>
                  <a:pt x="6277752" y="0"/>
                </a:lnTo>
                <a:close/>
              </a:path>
            </a:pathLst>
          </a:custGeom>
          <a:blipFill>
            <a:blip r:embed="rId8"/>
            <a:stretch>
              <a:fillRect/>
            </a:stretch>
          </a:blipFill>
        </p:spPr>
        <p:txBody>
          <a:bodyPr/>
          <a:lstStyle/>
          <a:p>
            <a:endParaRPr lang="vi-VN"/>
          </a:p>
        </p:txBody>
      </p:sp>
      <p:sp>
        <p:nvSpPr>
          <p:cNvPr id="6" name="Freeform 6"/>
          <p:cNvSpPr/>
          <p:nvPr/>
        </p:nvSpPr>
        <p:spPr>
          <a:xfrm>
            <a:off x="14150731" y="6871227"/>
            <a:ext cx="2822298" cy="2822298"/>
          </a:xfrm>
          <a:custGeom>
            <a:avLst/>
            <a:gdLst/>
            <a:ahLst/>
            <a:cxnLst/>
            <a:rect l="l" t="t" r="r" b="b"/>
            <a:pathLst>
              <a:path w="2822298" h="2822298">
                <a:moveTo>
                  <a:pt x="0" y="0"/>
                </a:moveTo>
                <a:lnTo>
                  <a:pt x="2822298" y="0"/>
                </a:lnTo>
                <a:lnTo>
                  <a:pt x="2822298" y="2822298"/>
                </a:lnTo>
                <a:lnTo>
                  <a:pt x="0" y="28222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a:off x="-839459" y="-101227"/>
            <a:ext cx="3407935" cy="3407935"/>
          </a:xfrm>
          <a:custGeom>
            <a:avLst/>
            <a:gdLst/>
            <a:ahLst/>
            <a:cxnLst/>
            <a:rect l="l" t="t" r="r" b="b"/>
            <a:pathLst>
              <a:path w="3407935" h="3407935">
                <a:moveTo>
                  <a:pt x="0" y="0"/>
                </a:moveTo>
                <a:lnTo>
                  <a:pt x="3407934" y="0"/>
                </a:lnTo>
                <a:lnTo>
                  <a:pt x="3407934" y="3407934"/>
                </a:lnTo>
                <a:lnTo>
                  <a:pt x="0" y="34079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rot="-1501028">
            <a:off x="14285561" y="-49615"/>
            <a:ext cx="4048660" cy="4737794"/>
          </a:xfrm>
          <a:custGeom>
            <a:avLst/>
            <a:gdLst/>
            <a:ahLst/>
            <a:cxnLst/>
            <a:rect l="l" t="t" r="r" b="b"/>
            <a:pathLst>
              <a:path w="4048660" h="4737794">
                <a:moveTo>
                  <a:pt x="0" y="0"/>
                </a:moveTo>
                <a:lnTo>
                  <a:pt x="4048660" y="0"/>
                </a:lnTo>
                <a:lnTo>
                  <a:pt x="4048660" y="4737795"/>
                </a:lnTo>
                <a:lnTo>
                  <a:pt x="0" y="47377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Freeform 9"/>
          <p:cNvSpPr/>
          <p:nvPr/>
        </p:nvSpPr>
        <p:spPr>
          <a:xfrm>
            <a:off x="6619000" y="8282376"/>
            <a:ext cx="2442377" cy="697822"/>
          </a:xfrm>
          <a:custGeom>
            <a:avLst/>
            <a:gdLst/>
            <a:ahLst/>
            <a:cxnLst/>
            <a:rect l="l" t="t" r="r" b="b"/>
            <a:pathLst>
              <a:path w="2442377" h="697822">
                <a:moveTo>
                  <a:pt x="0" y="0"/>
                </a:moveTo>
                <a:lnTo>
                  <a:pt x="2442377" y="0"/>
                </a:lnTo>
                <a:lnTo>
                  <a:pt x="2442377" y="697822"/>
                </a:lnTo>
                <a:lnTo>
                  <a:pt x="0" y="6978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0" name="Freeform 10"/>
          <p:cNvSpPr/>
          <p:nvPr/>
        </p:nvSpPr>
        <p:spPr>
          <a:xfrm>
            <a:off x="5762990" y="1077585"/>
            <a:ext cx="2397605" cy="2483395"/>
          </a:xfrm>
          <a:custGeom>
            <a:avLst/>
            <a:gdLst/>
            <a:ahLst/>
            <a:cxnLst/>
            <a:rect l="l" t="t" r="r" b="b"/>
            <a:pathLst>
              <a:path w="2397605" h="2483395">
                <a:moveTo>
                  <a:pt x="0" y="0"/>
                </a:moveTo>
                <a:lnTo>
                  <a:pt x="2397605" y="0"/>
                </a:lnTo>
                <a:lnTo>
                  <a:pt x="2397605" y="2483395"/>
                </a:lnTo>
                <a:lnTo>
                  <a:pt x="0" y="248339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pic>
        <p:nvPicPr>
          <p:cNvPr id="12" name="Pictur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32064" y="4147981"/>
            <a:ext cx="10058400" cy="35650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166560" y="5334648"/>
            <a:ext cx="5117904" cy="5043866"/>
          </a:xfrm>
          <a:custGeom>
            <a:avLst/>
            <a:gdLst/>
            <a:ahLst/>
            <a:cxnLst/>
            <a:rect l="l" t="t" r="r" b="b"/>
            <a:pathLst>
              <a:path w="5117904" h="5043866">
                <a:moveTo>
                  <a:pt x="0" y="0"/>
                </a:moveTo>
                <a:lnTo>
                  <a:pt x="5117904" y="0"/>
                </a:lnTo>
                <a:lnTo>
                  <a:pt x="5117904" y="5043866"/>
                </a:lnTo>
                <a:lnTo>
                  <a:pt x="0" y="50438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347927" y="461701"/>
            <a:ext cx="2547575" cy="1544467"/>
          </a:xfrm>
          <a:custGeom>
            <a:avLst/>
            <a:gdLst/>
            <a:ahLst/>
            <a:cxnLst/>
            <a:rect l="l" t="t" r="r" b="b"/>
            <a:pathLst>
              <a:path w="2547575" h="1544467">
                <a:moveTo>
                  <a:pt x="0" y="0"/>
                </a:moveTo>
                <a:lnTo>
                  <a:pt x="2547575" y="0"/>
                </a:lnTo>
                <a:lnTo>
                  <a:pt x="2547575" y="1544467"/>
                </a:lnTo>
                <a:lnTo>
                  <a:pt x="0" y="1544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8391989" y="3794429"/>
            <a:ext cx="5914911" cy="5914911"/>
          </a:xfrm>
          <a:custGeom>
            <a:avLst/>
            <a:gdLst/>
            <a:ahLst/>
            <a:cxnLst/>
            <a:rect l="l" t="t" r="r" b="b"/>
            <a:pathLst>
              <a:path w="5914911" h="5914911">
                <a:moveTo>
                  <a:pt x="0" y="0"/>
                </a:moveTo>
                <a:lnTo>
                  <a:pt x="5914912" y="0"/>
                </a:lnTo>
                <a:lnTo>
                  <a:pt x="5914912" y="5914912"/>
                </a:lnTo>
                <a:lnTo>
                  <a:pt x="0" y="59149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a:off x="1255941" y="1123147"/>
            <a:ext cx="9009195" cy="8040706"/>
          </a:xfrm>
          <a:custGeom>
            <a:avLst/>
            <a:gdLst/>
            <a:ahLst/>
            <a:cxnLst/>
            <a:rect l="l" t="t" r="r" b="b"/>
            <a:pathLst>
              <a:path w="9009195" h="8040706">
                <a:moveTo>
                  <a:pt x="0" y="0"/>
                </a:moveTo>
                <a:lnTo>
                  <a:pt x="9009195" y="0"/>
                </a:lnTo>
                <a:lnTo>
                  <a:pt x="9009195" y="8040706"/>
                </a:lnTo>
                <a:lnTo>
                  <a:pt x="0" y="80407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a:off x="10676355" y="2006168"/>
            <a:ext cx="6423966" cy="6656960"/>
          </a:xfrm>
          <a:custGeom>
            <a:avLst/>
            <a:gdLst/>
            <a:ahLst/>
            <a:cxnLst/>
            <a:rect l="l" t="t" r="r" b="b"/>
            <a:pathLst>
              <a:path w="6423966" h="6656960">
                <a:moveTo>
                  <a:pt x="0" y="0"/>
                </a:moveTo>
                <a:lnTo>
                  <a:pt x="6423966" y="0"/>
                </a:lnTo>
                <a:lnTo>
                  <a:pt x="6423966" y="6656960"/>
                </a:lnTo>
                <a:lnTo>
                  <a:pt x="0" y="66569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7" name="Freeform 7"/>
          <p:cNvSpPr/>
          <p:nvPr/>
        </p:nvSpPr>
        <p:spPr>
          <a:xfrm>
            <a:off x="6010556" y="2590615"/>
            <a:ext cx="5338889" cy="7226923"/>
          </a:xfrm>
          <a:custGeom>
            <a:avLst/>
            <a:gdLst/>
            <a:ahLst/>
            <a:cxnLst/>
            <a:rect l="l" t="t" r="r" b="b"/>
            <a:pathLst>
              <a:path w="5338889" h="7226923">
                <a:moveTo>
                  <a:pt x="0" y="0"/>
                </a:moveTo>
                <a:lnTo>
                  <a:pt x="5338889" y="0"/>
                </a:lnTo>
                <a:lnTo>
                  <a:pt x="5338889" y="7226923"/>
                </a:lnTo>
                <a:lnTo>
                  <a:pt x="0" y="7226923"/>
                </a:lnTo>
                <a:lnTo>
                  <a:pt x="0" y="0"/>
                </a:lnTo>
                <a:close/>
              </a:path>
            </a:pathLst>
          </a:custGeom>
          <a:blipFill>
            <a:blip r:embed="rId12"/>
            <a:stretch>
              <a:fillRect/>
            </a:stretch>
          </a:blipFill>
        </p:spPr>
        <p:txBody>
          <a:bodyPr/>
          <a:lstStyle/>
          <a:p>
            <a:endParaRPr lang="vi-VN"/>
          </a:p>
        </p:txBody>
      </p:sp>
      <p:sp>
        <p:nvSpPr>
          <p:cNvPr id="8" name="Freeform 8"/>
          <p:cNvSpPr/>
          <p:nvPr/>
        </p:nvSpPr>
        <p:spPr>
          <a:xfrm rot="302830">
            <a:off x="14526796" y="6551605"/>
            <a:ext cx="4559195" cy="4996378"/>
          </a:xfrm>
          <a:custGeom>
            <a:avLst/>
            <a:gdLst/>
            <a:ahLst/>
            <a:cxnLst/>
            <a:rect l="l" t="t" r="r" b="b"/>
            <a:pathLst>
              <a:path w="4559195" h="4996378">
                <a:moveTo>
                  <a:pt x="0" y="0"/>
                </a:moveTo>
                <a:lnTo>
                  <a:pt x="4559194" y="0"/>
                </a:lnTo>
                <a:lnTo>
                  <a:pt x="4559194" y="4996377"/>
                </a:lnTo>
                <a:lnTo>
                  <a:pt x="0" y="49963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Freeform 9"/>
          <p:cNvSpPr/>
          <p:nvPr/>
        </p:nvSpPr>
        <p:spPr>
          <a:xfrm>
            <a:off x="12224506" y="0"/>
            <a:ext cx="7315200" cy="2779776"/>
          </a:xfrm>
          <a:custGeom>
            <a:avLst/>
            <a:gdLst/>
            <a:ahLst/>
            <a:cxnLst/>
            <a:rect l="l" t="t" r="r" b="b"/>
            <a:pathLst>
              <a:path w="7315200" h="2779776">
                <a:moveTo>
                  <a:pt x="0" y="0"/>
                </a:moveTo>
                <a:lnTo>
                  <a:pt x="7315200" y="0"/>
                </a:lnTo>
                <a:lnTo>
                  <a:pt x="7315200" y="2779776"/>
                </a:lnTo>
                <a:lnTo>
                  <a:pt x="0" y="277977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pic>
        <p:nvPicPr>
          <p:cNvPr id="11" name="Picture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55569" y="2666419"/>
            <a:ext cx="9065538" cy="5803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641285" y="2674342"/>
            <a:ext cx="5914911" cy="5914911"/>
          </a:xfrm>
          <a:custGeom>
            <a:avLst/>
            <a:gdLst/>
            <a:ahLst/>
            <a:cxnLst/>
            <a:rect l="l" t="t" r="r" b="b"/>
            <a:pathLst>
              <a:path w="5914911" h="5914911">
                <a:moveTo>
                  <a:pt x="0" y="0"/>
                </a:moveTo>
                <a:lnTo>
                  <a:pt x="5914912" y="0"/>
                </a:lnTo>
                <a:lnTo>
                  <a:pt x="5914912" y="5914911"/>
                </a:lnTo>
                <a:lnTo>
                  <a:pt x="0" y="591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876199" y="1028700"/>
            <a:ext cx="4474940" cy="2712933"/>
          </a:xfrm>
          <a:custGeom>
            <a:avLst/>
            <a:gdLst/>
            <a:ahLst/>
            <a:cxnLst/>
            <a:rect l="l" t="t" r="r" b="b"/>
            <a:pathLst>
              <a:path w="4474940" h="2712933">
                <a:moveTo>
                  <a:pt x="0" y="0"/>
                </a:moveTo>
                <a:lnTo>
                  <a:pt x="4474940" y="0"/>
                </a:lnTo>
                <a:lnTo>
                  <a:pt x="4474940" y="2712933"/>
                </a:lnTo>
                <a:lnTo>
                  <a:pt x="0" y="2712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4310740" y="1610304"/>
            <a:ext cx="12646786" cy="7066392"/>
          </a:xfrm>
          <a:custGeom>
            <a:avLst/>
            <a:gdLst/>
            <a:ahLst/>
            <a:cxnLst/>
            <a:rect l="l" t="t" r="r" b="b"/>
            <a:pathLst>
              <a:path w="12646786" h="7066392">
                <a:moveTo>
                  <a:pt x="0" y="0"/>
                </a:moveTo>
                <a:lnTo>
                  <a:pt x="12646786" y="0"/>
                </a:lnTo>
                <a:lnTo>
                  <a:pt x="12646786" y="7066392"/>
                </a:lnTo>
                <a:lnTo>
                  <a:pt x="0" y="7066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a:off x="1827048" y="1028700"/>
            <a:ext cx="4967383" cy="8060662"/>
          </a:xfrm>
          <a:custGeom>
            <a:avLst/>
            <a:gdLst/>
            <a:ahLst/>
            <a:cxnLst/>
            <a:rect l="l" t="t" r="r" b="b"/>
            <a:pathLst>
              <a:path w="4967383" h="8060662">
                <a:moveTo>
                  <a:pt x="0" y="0"/>
                </a:moveTo>
                <a:lnTo>
                  <a:pt x="4967384" y="0"/>
                </a:lnTo>
                <a:lnTo>
                  <a:pt x="4967384" y="8060662"/>
                </a:lnTo>
                <a:lnTo>
                  <a:pt x="0" y="80606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a:off x="15027199" y="5631797"/>
            <a:ext cx="2353818" cy="5017830"/>
          </a:xfrm>
          <a:custGeom>
            <a:avLst/>
            <a:gdLst/>
            <a:ahLst/>
            <a:cxnLst/>
            <a:rect l="l" t="t" r="r" b="b"/>
            <a:pathLst>
              <a:path w="2353818" h="5017830">
                <a:moveTo>
                  <a:pt x="0" y="0"/>
                </a:moveTo>
                <a:lnTo>
                  <a:pt x="2353818" y="0"/>
                </a:lnTo>
                <a:lnTo>
                  <a:pt x="2353818" y="5017830"/>
                </a:lnTo>
                <a:lnTo>
                  <a:pt x="0" y="50178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7" name="Freeform 7"/>
          <p:cNvSpPr/>
          <p:nvPr/>
        </p:nvSpPr>
        <p:spPr>
          <a:xfrm>
            <a:off x="15253066" y="798487"/>
            <a:ext cx="2170763" cy="2079985"/>
          </a:xfrm>
          <a:custGeom>
            <a:avLst/>
            <a:gdLst/>
            <a:ahLst/>
            <a:cxnLst/>
            <a:rect l="l" t="t" r="r" b="b"/>
            <a:pathLst>
              <a:path w="2170763" h="2079985">
                <a:moveTo>
                  <a:pt x="0" y="0"/>
                </a:moveTo>
                <a:lnTo>
                  <a:pt x="2170763" y="0"/>
                </a:lnTo>
                <a:lnTo>
                  <a:pt x="2170763" y="2079985"/>
                </a:lnTo>
                <a:lnTo>
                  <a:pt x="0" y="20799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8" name="Freeform 8"/>
          <p:cNvSpPr/>
          <p:nvPr/>
        </p:nvSpPr>
        <p:spPr>
          <a:xfrm>
            <a:off x="3764084" y="7308868"/>
            <a:ext cx="2370984" cy="2370984"/>
          </a:xfrm>
          <a:custGeom>
            <a:avLst/>
            <a:gdLst/>
            <a:ahLst/>
            <a:cxnLst/>
            <a:rect l="l" t="t" r="r" b="b"/>
            <a:pathLst>
              <a:path w="2370984" h="2370984">
                <a:moveTo>
                  <a:pt x="0" y="0"/>
                </a:moveTo>
                <a:lnTo>
                  <a:pt x="2370984" y="0"/>
                </a:lnTo>
                <a:lnTo>
                  <a:pt x="2370984" y="2370985"/>
                </a:lnTo>
                <a:lnTo>
                  <a:pt x="0" y="23709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10379" y="2872801"/>
            <a:ext cx="9089924" cy="5803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5727" y="2232182"/>
            <a:ext cx="13380944" cy="7108242"/>
          </a:xfrm>
          <a:prstGeom prst="rect">
            <a:avLst/>
          </a:prstGeom>
        </p:spPr>
      </p:pic>
      <p:sp>
        <p:nvSpPr>
          <p:cNvPr id="4" name="Freeform 4"/>
          <p:cNvSpPr/>
          <p:nvPr/>
        </p:nvSpPr>
        <p:spPr>
          <a:xfrm rot="-651887">
            <a:off x="12696201" y="1575389"/>
            <a:ext cx="4426054" cy="1875037"/>
          </a:xfrm>
          <a:custGeom>
            <a:avLst/>
            <a:gdLst/>
            <a:ahLst/>
            <a:cxnLst/>
            <a:rect l="l" t="t" r="r" b="b"/>
            <a:pathLst>
              <a:path w="4426054" h="1875037">
                <a:moveTo>
                  <a:pt x="0" y="0"/>
                </a:moveTo>
                <a:lnTo>
                  <a:pt x="4426053" y="0"/>
                </a:lnTo>
                <a:lnTo>
                  <a:pt x="4426053" y="1875037"/>
                </a:lnTo>
                <a:lnTo>
                  <a:pt x="0" y="18750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712013">
            <a:off x="9026831" y="1157316"/>
            <a:ext cx="1919458" cy="1113286"/>
          </a:xfrm>
          <a:custGeom>
            <a:avLst/>
            <a:gdLst/>
            <a:ahLst/>
            <a:cxnLst/>
            <a:rect l="l" t="t" r="r" b="b"/>
            <a:pathLst>
              <a:path w="1919458" h="1113286">
                <a:moveTo>
                  <a:pt x="0" y="0"/>
                </a:moveTo>
                <a:lnTo>
                  <a:pt x="1919458" y="0"/>
                </a:lnTo>
                <a:lnTo>
                  <a:pt x="1919458" y="1113285"/>
                </a:lnTo>
                <a:lnTo>
                  <a:pt x="0" y="1113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flipH="1">
            <a:off x="781628" y="5143500"/>
            <a:ext cx="3913221" cy="4396878"/>
          </a:xfrm>
          <a:custGeom>
            <a:avLst/>
            <a:gdLst/>
            <a:ahLst/>
            <a:cxnLst/>
            <a:rect l="l" t="t" r="r" b="b"/>
            <a:pathLst>
              <a:path w="3913221" h="4396878">
                <a:moveTo>
                  <a:pt x="3913222" y="0"/>
                </a:moveTo>
                <a:lnTo>
                  <a:pt x="0" y="0"/>
                </a:lnTo>
                <a:lnTo>
                  <a:pt x="0" y="4396878"/>
                </a:lnTo>
                <a:lnTo>
                  <a:pt x="3913222" y="4396878"/>
                </a:lnTo>
                <a:lnTo>
                  <a:pt x="391322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a:off x="13286417" y="6310321"/>
            <a:ext cx="4610244" cy="3451920"/>
          </a:xfrm>
          <a:custGeom>
            <a:avLst/>
            <a:gdLst/>
            <a:ahLst/>
            <a:cxnLst/>
            <a:rect l="l" t="t" r="r" b="b"/>
            <a:pathLst>
              <a:path w="4610244" h="3451920">
                <a:moveTo>
                  <a:pt x="0" y="0"/>
                </a:moveTo>
                <a:lnTo>
                  <a:pt x="4610244" y="0"/>
                </a:lnTo>
                <a:lnTo>
                  <a:pt x="4610244" y="3451921"/>
                </a:lnTo>
                <a:lnTo>
                  <a:pt x="0" y="34519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a:off x="2510434" y="1397709"/>
            <a:ext cx="1482139" cy="1810247"/>
          </a:xfrm>
          <a:custGeom>
            <a:avLst/>
            <a:gdLst/>
            <a:ahLst/>
            <a:cxnLst/>
            <a:rect l="l" t="t" r="r" b="b"/>
            <a:pathLst>
              <a:path w="1482139" h="1810247">
                <a:moveTo>
                  <a:pt x="0" y="0"/>
                </a:moveTo>
                <a:lnTo>
                  <a:pt x="1482139" y="0"/>
                </a:lnTo>
                <a:lnTo>
                  <a:pt x="1482139" y="1810247"/>
                </a:lnTo>
                <a:lnTo>
                  <a:pt x="0" y="18102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4"/>
          <a:srcRect l="13750" t="32223" r="31250" b="20370"/>
          <a:stretch/>
        </p:blipFill>
        <p:spPr>
          <a:xfrm>
            <a:off x="1" y="-910"/>
            <a:ext cx="18311309" cy="10288820"/>
          </a:xfrm>
          <a:prstGeom prst="rect">
            <a:avLst/>
          </a:prstGeom>
        </p:spPr>
      </p:pic>
      <p:grpSp>
        <p:nvGrpSpPr>
          <p:cNvPr id="3" name="Group 3"/>
          <p:cNvGrpSpPr/>
          <p:nvPr/>
        </p:nvGrpSpPr>
        <p:grpSpPr>
          <a:xfrm>
            <a:off x="0" y="626"/>
            <a:ext cx="4572000" cy="3430820"/>
            <a:chOff x="0" y="0"/>
            <a:chExt cx="6096000" cy="4574427"/>
          </a:xfrm>
        </p:grpSpPr>
        <p:sp>
          <p:nvSpPr>
            <p:cNvPr id="4" name="AutoShape 4"/>
            <p:cNvSpPr/>
            <p:nvPr/>
          </p:nvSpPr>
          <p:spPr>
            <a:xfrm>
              <a:off x="0" y="0"/>
              <a:ext cx="6096000" cy="4574427"/>
            </a:xfrm>
            <a:prstGeom prst="rect">
              <a:avLst/>
            </a:prstGeom>
            <a:solidFill>
              <a:srgbClr val="F7B2BD"/>
            </a:solidFill>
          </p:spPr>
          <p:txBody>
            <a:bodyPr/>
            <a:lstStyle/>
            <a:p>
              <a:endParaRPr lang="vi-VN"/>
            </a:p>
          </p:txBody>
        </p:sp>
        <p:sp>
          <p:nvSpPr>
            <p:cNvPr id="5" name="TextBox 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dirty="0">
                  <a:solidFill>
                    <a:srgbClr val="141414"/>
                  </a:solidFill>
                  <a:latin typeface="Cambria" panose="02040503050406030204" pitchFamily="18" charset="0"/>
                  <a:ea typeface="Cambria" panose="02040503050406030204" pitchFamily="18" charset="0"/>
                </a:rPr>
                <a:t>1</a:t>
              </a:r>
            </a:p>
          </p:txBody>
        </p:sp>
      </p:grpSp>
      <p:grpSp>
        <p:nvGrpSpPr>
          <p:cNvPr id="6" name="Group 6"/>
          <p:cNvGrpSpPr/>
          <p:nvPr/>
        </p:nvGrpSpPr>
        <p:grpSpPr>
          <a:xfrm>
            <a:off x="0" y="3401869"/>
            <a:ext cx="4572000" cy="3430820"/>
            <a:chOff x="0" y="0"/>
            <a:chExt cx="6096000" cy="4574427"/>
          </a:xfrm>
        </p:grpSpPr>
        <p:sp>
          <p:nvSpPr>
            <p:cNvPr id="7" name="AutoShape 7"/>
            <p:cNvSpPr/>
            <p:nvPr/>
          </p:nvSpPr>
          <p:spPr>
            <a:xfrm>
              <a:off x="0" y="0"/>
              <a:ext cx="6096000" cy="4574427"/>
            </a:xfrm>
            <a:prstGeom prst="rect">
              <a:avLst/>
            </a:prstGeom>
            <a:solidFill>
              <a:srgbClr val="CDC2FE"/>
            </a:solidFill>
          </p:spPr>
          <p:txBody>
            <a:bodyPr/>
            <a:lstStyle/>
            <a:p>
              <a:endParaRPr lang="vi-VN"/>
            </a:p>
          </p:txBody>
        </p:sp>
        <p:sp>
          <p:nvSpPr>
            <p:cNvPr id="8" name="TextBox 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5</a:t>
              </a:r>
            </a:p>
          </p:txBody>
        </p:sp>
      </p:grpSp>
      <p:grpSp>
        <p:nvGrpSpPr>
          <p:cNvPr id="9" name="Group 9"/>
          <p:cNvGrpSpPr/>
          <p:nvPr/>
        </p:nvGrpSpPr>
        <p:grpSpPr>
          <a:xfrm>
            <a:off x="0" y="6857092"/>
            <a:ext cx="4572000" cy="3430820"/>
            <a:chOff x="0" y="0"/>
            <a:chExt cx="6096000" cy="4574427"/>
          </a:xfrm>
        </p:grpSpPr>
        <p:sp>
          <p:nvSpPr>
            <p:cNvPr id="10" name="AutoShape 10"/>
            <p:cNvSpPr/>
            <p:nvPr/>
          </p:nvSpPr>
          <p:spPr>
            <a:xfrm>
              <a:off x="0" y="0"/>
              <a:ext cx="6096000" cy="4574427"/>
            </a:xfrm>
            <a:prstGeom prst="rect">
              <a:avLst/>
            </a:prstGeom>
            <a:solidFill>
              <a:srgbClr val="BADCAC"/>
            </a:solidFill>
          </p:spPr>
          <p:txBody>
            <a:bodyPr/>
            <a:lstStyle/>
            <a:p>
              <a:endParaRPr lang="vi-VN"/>
            </a:p>
          </p:txBody>
        </p:sp>
        <p:sp>
          <p:nvSpPr>
            <p:cNvPr id="11" name="TextBox 11"/>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9</a:t>
              </a:r>
            </a:p>
          </p:txBody>
        </p:sp>
      </p:grpSp>
      <p:grpSp>
        <p:nvGrpSpPr>
          <p:cNvPr id="12" name="Group 12"/>
          <p:cNvGrpSpPr/>
          <p:nvPr/>
        </p:nvGrpSpPr>
        <p:grpSpPr>
          <a:xfrm>
            <a:off x="4572000" y="-910"/>
            <a:ext cx="4572000" cy="3430820"/>
            <a:chOff x="0" y="0"/>
            <a:chExt cx="6096000" cy="4574427"/>
          </a:xfrm>
        </p:grpSpPr>
        <p:sp>
          <p:nvSpPr>
            <p:cNvPr id="13" name="AutoShape 13"/>
            <p:cNvSpPr/>
            <p:nvPr/>
          </p:nvSpPr>
          <p:spPr>
            <a:xfrm>
              <a:off x="0" y="0"/>
              <a:ext cx="6096000" cy="4574427"/>
            </a:xfrm>
            <a:prstGeom prst="rect">
              <a:avLst/>
            </a:prstGeom>
            <a:solidFill>
              <a:srgbClr val="FAEFDE"/>
            </a:solidFill>
          </p:spPr>
          <p:txBody>
            <a:bodyPr/>
            <a:lstStyle/>
            <a:p>
              <a:endParaRPr lang="vi-VN"/>
            </a:p>
          </p:txBody>
        </p:sp>
        <p:sp>
          <p:nvSpPr>
            <p:cNvPr id="14" name="TextBox 14"/>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2</a:t>
              </a:r>
            </a:p>
          </p:txBody>
        </p:sp>
      </p:grpSp>
      <p:grpSp>
        <p:nvGrpSpPr>
          <p:cNvPr id="15" name="Group 15"/>
          <p:cNvGrpSpPr/>
          <p:nvPr/>
        </p:nvGrpSpPr>
        <p:grpSpPr>
          <a:xfrm>
            <a:off x="4572000" y="3428092"/>
            <a:ext cx="4572000" cy="3430820"/>
            <a:chOff x="0" y="0"/>
            <a:chExt cx="6096000" cy="4574427"/>
          </a:xfrm>
        </p:grpSpPr>
        <p:sp>
          <p:nvSpPr>
            <p:cNvPr id="16" name="AutoShape 16"/>
            <p:cNvSpPr/>
            <p:nvPr/>
          </p:nvSpPr>
          <p:spPr>
            <a:xfrm>
              <a:off x="0" y="0"/>
              <a:ext cx="6096000" cy="4574427"/>
            </a:xfrm>
            <a:prstGeom prst="rect">
              <a:avLst/>
            </a:prstGeom>
            <a:solidFill>
              <a:srgbClr val="BADCAC"/>
            </a:solidFill>
          </p:spPr>
          <p:txBody>
            <a:bodyPr/>
            <a:lstStyle/>
            <a:p>
              <a:endParaRPr lang="vi-VN"/>
            </a:p>
          </p:txBody>
        </p:sp>
        <p:sp>
          <p:nvSpPr>
            <p:cNvPr id="17" name="TextBox 17"/>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6</a:t>
              </a:r>
            </a:p>
          </p:txBody>
        </p:sp>
      </p:grpSp>
      <p:grpSp>
        <p:nvGrpSpPr>
          <p:cNvPr id="18" name="Group 18"/>
          <p:cNvGrpSpPr/>
          <p:nvPr/>
        </p:nvGrpSpPr>
        <p:grpSpPr>
          <a:xfrm>
            <a:off x="4572000" y="6857092"/>
            <a:ext cx="4572000" cy="3430820"/>
            <a:chOff x="0" y="0"/>
            <a:chExt cx="6096000" cy="4574427"/>
          </a:xfrm>
        </p:grpSpPr>
        <p:sp>
          <p:nvSpPr>
            <p:cNvPr id="19" name="AutoShape 19"/>
            <p:cNvSpPr/>
            <p:nvPr/>
          </p:nvSpPr>
          <p:spPr>
            <a:xfrm>
              <a:off x="0" y="0"/>
              <a:ext cx="6096000" cy="4574427"/>
            </a:xfrm>
            <a:prstGeom prst="rect">
              <a:avLst/>
            </a:prstGeom>
            <a:solidFill>
              <a:srgbClr val="F7B2BD"/>
            </a:solidFill>
          </p:spPr>
          <p:txBody>
            <a:bodyPr/>
            <a:lstStyle/>
            <a:p>
              <a:endParaRPr lang="vi-VN"/>
            </a:p>
          </p:txBody>
        </p:sp>
        <p:sp>
          <p:nvSpPr>
            <p:cNvPr id="20" name="TextBox 20"/>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10</a:t>
              </a:r>
            </a:p>
          </p:txBody>
        </p:sp>
      </p:grpSp>
      <p:grpSp>
        <p:nvGrpSpPr>
          <p:cNvPr id="21" name="Group 21"/>
          <p:cNvGrpSpPr/>
          <p:nvPr/>
        </p:nvGrpSpPr>
        <p:grpSpPr>
          <a:xfrm>
            <a:off x="9144000" y="-910"/>
            <a:ext cx="4572000" cy="3430820"/>
            <a:chOff x="0" y="0"/>
            <a:chExt cx="6096000" cy="4574427"/>
          </a:xfrm>
        </p:grpSpPr>
        <p:sp>
          <p:nvSpPr>
            <p:cNvPr id="22" name="AutoShape 22"/>
            <p:cNvSpPr/>
            <p:nvPr/>
          </p:nvSpPr>
          <p:spPr>
            <a:xfrm>
              <a:off x="0" y="0"/>
              <a:ext cx="6096000" cy="4574427"/>
            </a:xfrm>
            <a:prstGeom prst="rect">
              <a:avLst/>
            </a:prstGeom>
            <a:solidFill>
              <a:srgbClr val="CDC2FE"/>
            </a:solidFill>
          </p:spPr>
          <p:txBody>
            <a:bodyPr/>
            <a:lstStyle/>
            <a:p>
              <a:endParaRPr lang="vi-VN"/>
            </a:p>
          </p:txBody>
        </p:sp>
        <p:sp>
          <p:nvSpPr>
            <p:cNvPr id="23" name="TextBox 23"/>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3</a:t>
              </a:r>
            </a:p>
          </p:txBody>
        </p:sp>
      </p:grpSp>
      <p:grpSp>
        <p:nvGrpSpPr>
          <p:cNvPr id="24" name="Group 24"/>
          <p:cNvGrpSpPr/>
          <p:nvPr/>
        </p:nvGrpSpPr>
        <p:grpSpPr>
          <a:xfrm>
            <a:off x="9144000" y="6857092"/>
            <a:ext cx="4572000" cy="3430820"/>
            <a:chOff x="0" y="0"/>
            <a:chExt cx="6096000" cy="4574427"/>
          </a:xfrm>
        </p:grpSpPr>
        <p:sp>
          <p:nvSpPr>
            <p:cNvPr id="25" name="AutoShape 25"/>
            <p:cNvSpPr/>
            <p:nvPr/>
          </p:nvSpPr>
          <p:spPr>
            <a:xfrm>
              <a:off x="0" y="0"/>
              <a:ext cx="6096000" cy="4574427"/>
            </a:xfrm>
            <a:prstGeom prst="rect">
              <a:avLst/>
            </a:prstGeom>
            <a:solidFill>
              <a:srgbClr val="FAEFDE"/>
            </a:solidFill>
          </p:spPr>
          <p:txBody>
            <a:bodyPr/>
            <a:lstStyle/>
            <a:p>
              <a:endParaRPr lang="vi-VN"/>
            </a:p>
          </p:txBody>
        </p:sp>
        <p:sp>
          <p:nvSpPr>
            <p:cNvPr id="26" name="TextBox 26"/>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11</a:t>
              </a:r>
            </a:p>
          </p:txBody>
        </p:sp>
      </p:grpSp>
      <p:grpSp>
        <p:nvGrpSpPr>
          <p:cNvPr id="27" name="Group 27"/>
          <p:cNvGrpSpPr/>
          <p:nvPr/>
        </p:nvGrpSpPr>
        <p:grpSpPr>
          <a:xfrm>
            <a:off x="13716000" y="-910"/>
            <a:ext cx="4572000" cy="3430820"/>
            <a:chOff x="0" y="0"/>
            <a:chExt cx="6096000" cy="4574427"/>
          </a:xfrm>
        </p:grpSpPr>
        <p:sp>
          <p:nvSpPr>
            <p:cNvPr id="28" name="AutoShape 28"/>
            <p:cNvSpPr/>
            <p:nvPr/>
          </p:nvSpPr>
          <p:spPr>
            <a:xfrm>
              <a:off x="0" y="0"/>
              <a:ext cx="6096000" cy="4574427"/>
            </a:xfrm>
            <a:prstGeom prst="rect">
              <a:avLst/>
            </a:prstGeom>
            <a:solidFill>
              <a:srgbClr val="76B9F0"/>
            </a:solidFill>
          </p:spPr>
          <p:txBody>
            <a:bodyPr/>
            <a:lstStyle/>
            <a:p>
              <a:endParaRPr lang="vi-VN"/>
            </a:p>
          </p:txBody>
        </p:sp>
        <p:sp>
          <p:nvSpPr>
            <p:cNvPr id="29" name="TextBox 29"/>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4</a:t>
              </a:r>
            </a:p>
          </p:txBody>
        </p:sp>
      </p:grpSp>
      <p:grpSp>
        <p:nvGrpSpPr>
          <p:cNvPr id="30" name="Group 30"/>
          <p:cNvGrpSpPr/>
          <p:nvPr/>
        </p:nvGrpSpPr>
        <p:grpSpPr>
          <a:xfrm>
            <a:off x="13716000" y="3428092"/>
            <a:ext cx="4572000" cy="3430820"/>
            <a:chOff x="0" y="0"/>
            <a:chExt cx="6096000" cy="4574427"/>
          </a:xfrm>
        </p:grpSpPr>
        <p:sp>
          <p:nvSpPr>
            <p:cNvPr id="31" name="AutoShape 31"/>
            <p:cNvSpPr/>
            <p:nvPr/>
          </p:nvSpPr>
          <p:spPr>
            <a:xfrm>
              <a:off x="0" y="0"/>
              <a:ext cx="6096000" cy="4574427"/>
            </a:xfrm>
            <a:prstGeom prst="rect">
              <a:avLst/>
            </a:prstGeom>
            <a:solidFill>
              <a:srgbClr val="FAEFDE"/>
            </a:solidFill>
          </p:spPr>
          <p:txBody>
            <a:bodyPr/>
            <a:lstStyle/>
            <a:p>
              <a:endParaRPr lang="vi-VN"/>
            </a:p>
          </p:txBody>
        </p:sp>
        <p:sp>
          <p:nvSpPr>
            <p:cNvPr id="32" name="TextBox 32"/>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8</a:t>
              </a:r>
            </a:p>
          </p:txBody>
        </p:sp>
      </p:grpSp>
      <p:grpSp>
        <p:nvGrpSpPr>
          <p:cNvPr id="33" name="Group 33"/>
          <p:cNvGrpSpPr/>
          <p:nvPr/>
        </p:nvGrpSpPr>
        <p:grpSpPr>
          <a:xfrm>
            <a:off x="13716000" y="6857092"/>
            <a:ext cx="4572000" cy="3430820"/>
            <a:chOff x="0" y="0"/>
            <a:chExt cx="6096000" cy="4574427"/>
          </a:xfrm>
        </p:grpSpPr>
        <p:sp>
          <p:nvSpPr>
            <p:cNvPr id="34" name="AutoShape 34"/>
            <p:cNvSpPr/>
            <p:nvPr/>
          </p:nvSpPr>
          <p:spPr>
            <a:xfrm>
              <a:off x="0" y="0"/>
              <a:ext cx="6096000" cy="4574427"/>
            </a:xfrm>
            <a:prstGeom prst="rect">
              <a:avLst/>
            </a:prstGeom>
            <a:solidFill>
              <a:srgbClr val="CDC2FE"/>
            </a:solidFill>
          </p:spPr>
          <p:txBody>
            <a:bodyPr/>
            <a:lstStyle/>
            <a:p>
              <a:endParaRPr lang="vi-VN"/>
            </a:p>
          </p:txBody>
        </p:sp>
        <p:sp>
          <p:nvSpPr>
            <p:cNvPr id="35" name="TextBox 3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12</a:t>
              </a:r>
            </a:p>
          </p:txBody>
        </p:sp>
      </p:grpSp>
      <p:grpSp>
        <p:nvGrpSpPr>
          <p:cNvPr id="36" name="Group 36"/>
          <p:cNvGrpSpPr/>
          <p:nvPr/>
        </p:nvGrpSpPr>
        <p:grpSpPr>
          <a:xfrm>
            <a:off x="9144000" y="3428092"/>
            <a:ext cx="4572000" cy="3430820"/>
            <a:chOff x="0" y="0"/>
            <a:chExt cx="6096000" cy="4574427"/>
          </a:xfrm>
        </p:grpSpPr>
        <p:sp>
          <p:nvSpPr>
            <p:cNvPr id="37" name="AutoShape 37"/>
            <p:cNvSpPr/>
            <p:nvPr/>
          </p:nvSpPr>
          <p:spPr>
            <a:xfrm>
              <a:off x="0" y="0"/>
              <a:ext cx="6096000" cy="4574427"/>
            </a:xfrm>
            <a:prstGeom prst="rect">
              <a:avLst/>
            </a:prstGeom>
            <a:solidFill>
              <a:srgbClr val="76B9F0"/>
            </a:solidFill>
          </p:spPr>
          <p:txBody>
            <a:bodyPr/>
            <a:lstStyle/>
            <a:p>
              <a:endParaRPr lang="vi-VN"/>
            </a:p>
          </p:txBody>
        </p:sp>
        <p:sp>
          <p:nvSpPr>
            <p:cNvPr id="38" name="TextBox 3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7</a:t>
              </a:r>
            </a:p>
          </p:txBody>
        </p:sp>
      </p:grpSp>
      <p:grpSp>
        <p:nvGrpSpPr>
          <p:cNvPr id="42" name="Group 41"/>
          <p:cNvGrpSpPr/>
          <p:nvPr/>
        </p:nvGrpSpPr>
        <p:grpSpPr>
          <a:xfrm>
            <a:off x="1981200" y="1714501"/>
            <a:ext cx="13791764" cy="7742816"/>
            <a:chOff x="1981200" y="1714500"/>
            <a:chExt cx="13791764" cy="7742815"/>
          </a:xfrm>
        </p:grpSpPr>
        <p:pic>
          <p:nvPicPr>
            <p:cNvPr id="40" name="Picture 39"/>
            <p:cNvPicPr>
              <a:picLocks noChangeAspect="1"/>
            </p:cNvPicPr>
            <p:nvPr/>
          </p:nvPicPr>
          <p:blipFill rotWithShape="1">
            <a:blip r:embed="rId4"/>
            <a:srcRect l="13750" t="32223" r="31250" b="20370"/>
            <a:stretch/>
          </p:blipFill>
          <p:spPr>
            <a:xfrm>
              <a:off x="1981200" y="1714500"/>
              <a:ext cx="13780109" cy="7742815"/>
            </a:xfrm>
            <a:prstGeom prst="rect">
              <a:avLst/>
            </a:prstGeom>
          </p:spPr>
        </p:pic>
        <p:sp>
          <p:nvSpPr>
            <p:cNvPr id="41" name="TextBox 40"/>
            <p:cNvSpPr txBox="1"/>
            <p:nvPr/>
          </p:nvSpPr>
          <p:spPr>
            <a:xfrm>
              <a:off x="9372164" y="1963321"/>
              <a:ext cx="6400800" cy="769441"/>
            </a:xfrm>
            <a:prstGeom prst="rect">
              <a:avLst/>
            </a:prstGeom>
            <a:noFill/>
          </p:spPr>
          <p:txBody>
            <a:bodyPr wrap="square" rtlCol="0">
              <a:spAutoFit/>
            </a:bodyPr>
            <a:lstStyle/>
            <a:p>
              <a:pPr defTabSz="914445"/>
              <a:r>
                <a:rPr lang="vi-VN" sz="4400" b="1" dirty="0">
                  <a:solidFill>
                    <a:srgbClr val="C00000"/>
                  </a:solidFill>
                  <a:latin typeface="Cambria" panose="02040503050406030204" pitchFamily="18" charset="0"/>
                  <a:ea typeface="Cambria" panose="02040503050406030204" pitchFamily="18" charset="0"/>
                </a:rPr>
                <a:t>HẢI THƯỢNG LÃN ÔNG</a:t>
              </a:r>
              <a:endParaRPr lang="en-US" sz="44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0155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1"/>
                                        </p:tgtEl>
                                      </p:cBhvr>
                                    </p:animEffect>
                                    <p:set>
                                      <p:cBhvr>
                                        <p:cTn id="25"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nodeType="clickEffect">
                                  <p:stCondLst>
                                    <p:cond delay="0"/>
                                  </p:stCondLst>
                                  <p:childTnLst>
                                    <p:animEffect transition="out" filter="circle(out)">
                                      <p:cBhvr>
                                        <p:cTn id="42" dur="2000"/>
                                        <p:tgtEl>
                                          <p:spTgt spid="15"/>
                                        </p:tgtEl>
                                      </p:cBhvr>
                                    </p:animEffect>
                                    <p:set>
                                      <p:cBhvr>
                                        <p:cTn id="4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6"/>
                                        </p:tgtEl>
                                      </p:cBhvr>
                                    </p:animEffect>
                                    <p:set>
                                      <p:cBhvr>
                                        <p:cTn id="49"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30"/>
                                        </p:tgtEl>
                                      </p:cBhvr>
                                    </p:animEffect>
                                    <p:set>
                                      <p:cBhvr>
                                        <p:cTn id="55"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6" presetClass="exit" presetSubtype="32" fill="hold" nodeType="clickEffect">
                                  <p:stCondLst>
                                    <p:cond delay="0"/>
                                  </p:stCondLst>
                                  <p:childTnLst>
                                    <p:animEffect transition="out" filter="circle(out)">
                                      <p:cBhvr>
                                        <p:cTn id="60" dur="2000"/>
                                        <p:tgtEl>
                                          <p:spTgt spid="9"/>
                                        </p:tgtEl>
                                      </p:cBhvr>
                                    </p:animEffect>
                                    <p:set>
                                      <p:cBhvr>
                                        <p:cTn id="6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6" presetClass="exit" presetSubtype="32" fill="hold" nodeType="clickEffect">
                                  <p:stCondLst>
                                    <p:cond delay="0"/>
                                  </p:stCondLst>
                                  <p:childTnLst>
                                    <p:animEffect transition="out" filter="circle(out)">
                                      <p:cBhvr>
                                        <p:cTn id="72" dur="2000"/>
                                        <p:tgtEl>
                                          <p:spTgt spid="24"/>
                                        </p:tgtEl>
                                      </p:cBhvr>
                                    </p:animEffect>
                                    <p:set>
                                      <p:cBhvr>
                                        <p:cTn id="73" dur="1" fill="hold">
                                          <p:stCondLst>
                                            <p:cond delay="1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33"/>
                                        </p:tgtEl>
                                      </p:cBhvr>
                                    </p:animEffect>
                                    <p:set>
                                      <p:cBhvr>
                                        <p:cTn id="7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333" t="36666" r="23125" b="17284"/>
          <a:stretch/>
        </p:blipFill>
        <p:spPr>
          <a:xfrm>
            <a:off x="-6960" y="28602"/>
            <a:ext cx="18251093" cy="10258398"/>
          </a:xfrm>
          <a:prstGeom prst="rect">
            <a:avLst/>
          </a:prstGeom>
        </p:spPr>
      </p:pic>
      <p:grpSp>
        <p:nvGrpSpPr>
          <p:cNvPr id="3" name="Group 3"/>
          <p:cNvGrpSpPr/>
          <p:nvPr/>
        </p:nvGrpSpPr>
        <p:grpSpPr>
          <a:xfrm>
            <a:off x="0" y="9070"/>
            <a:ext cx="4572000" cy="3430820"/>
            <a:chOff x="0" y="0"/>
            <a:chExt cx="6096000" cy="4574427"/>
          </a:xfrm>
        </p:grpSpPr>
        <p:sp>
          <p:nvSpPr>
            <p:cNvPr id="4" name="AutoShape 4"/>
            <p:cNvSpPr/>
            <p:nvPr/>
          </p:nvSpPr>
          <p:spPr>
            <a:xfrm>
              <a:off x="0" y="0"/>
              <a:ext cx="6096000" cy="4574427"/>
            </a:xfrm>
            <a:prstGeom prst="rect">
              <a:avLst/>
            </a:prstGeom>
            <a:solidFill>
              <a:srgbClr val="F7B2BD"/>
            </a:solidFill>
          </p:spPr>
          <p:txBody>
            <a:bodyPr/>
            <a:lstStyle/>
            <a:p>
              <a:endParaRPr lang="vi-VN"/>
            </a:p>
          </p:txBody>
        </p:sp>
        <p:sp>
          <p:nvSpPr>
            <p:cNvPr id="5" name="TextBox 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dirty="0">
                  <a:solidFill>
                    <a:srgbClr val="141414"/>
                  </a:solidFill>
                  <a:latin typeface="Cambria" panose="02040503050406030204" pitchFamily="18" charset="0"/>
                  <a:ea typeface="Cambria" panose="02040503050406030204" pitchFamily="18" charset="0"/>
                </a:rPr>
                <a:t>1</a:t>
              </a:r>
            </a:p>
          </p:txBody>
        </p:sp>
      </p:grpSp>
      <p:grpSp>
        <p:nvGrpSpPr>
          <p:cNvPr id="6" name="Group 6"/>
          <p:cNvGrpSpPr/>
          <p:nvPr/>
        </p:nvGrpSpPr>
        <p:grpSpPr>
          <a:xfrm>
            <a:off x="0" y="3401869"/>
            <a:ext cx="4572000" cy="3430820"/>
            <a:chOff x="0" y="0"/>
            <a:chExt cx="6096000" cy="4574427"/>
          </a:xfrm>
        </p:grpSpPr>
        <p:sp>
          <p:nvSpPr>
            <p:cNvPr id="7" name="AutoShape 7"/>
            <p:cNvSpPr/>
            <p:nvPr/>
          </p:nvSpPr>
          <p:spPr>
            <a:xfrm>
              <a:off x="0" y="0"/>
              <a:ext cx="6096000" cy="4574427"/>
            </a:xfrm>
            <a:prstGeom prst="rect">
              <a:avLst/>
            </a:prstGeom>
            <a:solidFill>
              <a:srgbClr val="CDC2FE"/>
            </a:solidFill>
          </p:spPr>
          <p:txBody>
            <a:bodyPr/>
            <a:lstStyle/>
            <a:p>
              <a:endParaRPr lang="vi-VN"/>
            </a:p>
          </p:txBody>
        </p:sp>
        <p:sp>
          <p:nvSpPr>
            <p:cNvPr id="8" name="TextBox 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5</a:t>
              </a:r>
            </a:p>
          </p:txBody>
        </p:sp>
      </p:grpSp>
      <p:grpSp>
        <p:nvGrpSpPr>
          <p:cNvPr id="9" name="Group 9"/>
          <p:cNvGrpSpPr/>
          <p:nvPr/>
        </p:nvGrpSpPr>
        <p:grpSpPr>
          <a:xfrm>
            <a:off x="0" y="6857092"/>
            <a:ext cx="4572000" cy="3430820"/>
            <a:chOff x="0" y="0"/>
            <a:chExt cx="6096000" cy="4574427"/>
          </a:xfrm>
        </p:grpSpPr>
        <p:sp>
          <p:nvSpPr>
            <p:cNvPr id="10" name="AutoShape 10"/>
            <p:cNvSpPr/>
            <p:nvPr/>
          </p:nvSpPr>
          <p:spPr>
            <a:xfrm>
              <a:off x="0" y="0"/>
              <a:ext cx="6096000" cy="4574427"/>
            </a:xfrm>
            <a:prstGeom prst="rect">
              <a:avLst/>
            </a:prstGeom>
            <a:solidFill>
              <a:srgbClr val="BADCAC"/>
            </a:solidFill>
          </p:spPr>
          <p:txBody>
            <a:bodyPr/>
            <a:lstStyle/>
            <a:p>
              <a:endParaRPr lang="vi-VN"/>
            </a:p>
          </p:txBody>
        </p:sp>
        <p:sp>
          <p:nvSpPr>
            <p:cNvPr id="11" name="TextBox 11"/>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9</a:t>
              </a:r>
            </a:p>
          </p:txBody>
        </p:sp>
      </p:grpSp>
      <p:grpSp>
        <p:nvGrpSpPr>
          <p:cNvPr id="12" name="Group 12"/>
          <p:cNvGrpSpPr/>
          <p:nvPr/>
        </p:nvGrpSpPr>
        <p:grpSpPr>
          <a:xfrm>
            <a:off x="4572000" y="-910"/>
            <a:ext cx="4572000" cy="3430820"/>
            <a:chOff x="0" y="0"/>
            <a:chExt cx="6096000" cy="4574427"/>
          </a:xfrm>
        </p:grpSpPr>
        <p:sp>
          <p:nvSpPr>
            <p:cNvPr id="13" name="AutoShape 13"/>
            <p:cNvSpPr/>
            <p:nvPr/>
          </p:nvSpPr>
          <p:spPr>
            <a:xfrm>
              <a:off x="0" y="0"/>
              <a:ext cx="6096000" cy="4574427"/>
            </a:xfrm>
            <a:prstGeom prst="rect">
              <a:avLst/>
            </a:prstGeom>
            <a:solidFill>
              <a:srgbClr val="FAEFDE"/>
            </a:solidFill>
          </p:spPr>
          <p:txBody>
            <a:bodyPr/>
            <a:lstStyle/>
            <a:p>
              <a:endParaRPr lang="vi-VN"/>
            </a:p>
          </p:txBody>
        </p:sp>
        <p:sp>
          <p:nvSpPr>
            <p:cNvPr id="14" name="TextBox 14"/>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2</a:t>
              </a:r>
            </a:p>
          </p:txBody>
        </p:sp>
      </p:grpSp>
      <p:grpSp>
        <p:nvGrpSpPr>
          <p:cNvPr id="15" name="Group 15"/>
          <p:cNvGrpSpPr/>
          <p:nvPr/>
        </p:nvGrpSpPr>
        <p:grpSpPr>
          <a:xfrm>
            <a:off x="4572000" y="3428092"/>
            <a:ext cx="4572000" cy="3430820"/>
            <a:chOff x="0" y="0"/>
            <a:chExt cx="6096000" cy="4574427"/>
          </a:xfrm>
        </p:grpSpPr>
        <p:sp>
          <p:nvSpPr>
            <p:cNvPr id="16" name="AutoShape 16"/>
            <p:cNvSpPr/>
            <p:nvPr/>
          </p:nvSpPr>
          <p:spPr>
            <a:xfrm>
              <a:off x="0" y="0"/>
              <a:ext cx="6096000" cy="4574427"/>
            </a:xfrm>
            <a:prstGeom prst="rect">
              <a:avLst/>
            </a:prstGeom>
            <a:solidFill>
              <a:srgbClr val="BADCAC"/>
            </a:solidFill>
          </p:spPr>
          <p:txBody>
            <a:bodyPr/>
            <a:lstStyle/>
            <a:p>
              <a:endParaRPr lang="vi-VN"/>
            </a:p>
          </p:txBody>
        </p:sp>
        <p:sp>
          <p:nvSpPr>
            <p:cNvPr id="17" name="TextBox 17"/>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6</a:t>
              </a:r>
            </a:p>
          </p:txBody>
        </p:sp>
      </p:grpSp>
      <p:grpSp>
        <p:nvGrpSpPr>
          <p:cNvPr id="18" name="Group 18"/>
          <p:cNvGrpSpPr/>
          <p:nvPr/>
        </p:nvGrpSpPr>
        <p:grpSpPr>
          <a:xfrm>
            <a:off x="4572000" y="6857092"/>
            <a:ext cx="4572000" cy="3430820"/>
            <a:chOff x="0" y="0"/>
            <a:chExt cx="6096000" cy="4574427"/>
          </a:xfrm>
        </p:grpSpPr>
        <p:sp>
          <p:nvSpPr>
            <p:cNvPr id="19" name="AutoShape 19"/>
            <p:cNvSpPr/>
            <p:nvPr/>
          </p:nvSpPr>
          <p:spPr>
            <a:xfrm>
              <a:off x="0" y="0"/>
              <a:ext cx="6096000" cy="4574427"/>
            </a:xfrm>
            <a:prstGeom prst="rect">
              <a:avLst/>
            </a:prstGeom>
            <a:solidFill>
              <a:srgbClr val="F7B2BD"/>
            </a:solidFill>
          </p:spPr>
          <p:txBody>
            <a:bodyPr/>
            <a:lstStyle/>
            <a:p>
              <a:endParaRPr lang="vi-VN"/>
            </a:p>
          </p:txBody>
        </p:sp>
        <p:sp>
          <p:nvSpPr>
            <p:cNvPr id="20" name="TextBox 20"/>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10</a:t>
              </a:r>
            </a:p>
          </p:txBody>
        </p:sp>
      </p:grpSp>
      <p:grpSp>
        <p:nvGrpSpPr>
          <p:cNvPr id="21" name="Group 21"/>
          <p:cNvGrpSpPr/>
          <p:nvPr/>
        </p:nvGrpSpPr>
        <p:grpSpPr>
          <a:xfrm>
            <a:off x="9144000" y="-910"/>
            <a:ext cx="4572000" cy="3430820"/>
            <a:chOff x="0" y="0"/>
            <a:chExt cx="6096000" cy="4574427"/>
          </a:xfrm>
        </p:grpSpPr>
        <p:sp>
          <p:nvSpPr>
            <p:cNvPr id="22" name="AutoShape 22"/>
            <p:cNvSpPr/>
            <p:nvPr/>
          </p:nvSpPr>
          <p:spPr>
            <a:xfrm>
              <a:off x="0" y="0"/>
              <a:ext cx="6096000" cy="4574427"/>
            </a:xfrm>
            <a:prstGeom prst="rect">
              <a:avLst/>
            </a:prstGeom>
            <a:solidFill>
              <a:srgbClr val="CDC2FE"/>
            </a:solidFill>
          </p:spPr>
          <p:txBody>
            <a:bodyPr/>
            <a:lstStyle/>
            <a:p>
              <a:endParaRPr lang="vi-VN"/>
            </a:p>
          </p:txBody>
        </p:sp>
        <p:sp>
          <p:nvSpPr>
            <p:cNvPr id="23" name="TextBox 23"/>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3</a:t>
              </a:r>
            </a:p>
          </p:txBody>
        </p:sp>
      </p:grpSp>
      <p:grpSp>
        <p:nvGrpSpPr>
          <p:cNvPr id="24" name="Group 24"/>
          <p:cNvGrpSpPr/>
          <p:nvPr/>
        </p:nvGrpSpPr>
        <p:grpSpPr>
          <a:xfrm>
            <a:off x="9144000" y="6857092"/>
            <a:ext cx="4572000" cy="3430820"/>
            <a:chOff x="0" y="0"/>
            <a:chExt cx="6096000" cy="4574427"/>
          </a:xfrm>
        </p:grpSpPr>
        <p:sp>
          <p:nvSpPr>
            <p:cNvPr id="25" name="AutoShape 25"/>
            <p:cNvSpPr/>
            <p:nvPr/>
          </p:nvSpPr>
          <p:spPr>
            <a:xfrm>
              <a:off x="0" y="0"/>
              <a:ext cx="6096000" cy="4574427"/>
            </a:xfrm>
            <a:prstGeom prst="rect">
              <a:avLst/>
            </a:prstGeom>
            <a:solidFill>
              <a:srgbClr val="FAEFDE"/>
            </a:solidFill>
          </p:spPr>
          <p:txBody>
            <a:bodyPr/>
            <a:lstStyle/>
            <a:p>
              <a:endParaRPr lang="vi-VN"/>
            </a:p>
          </p:txBody>
        </p:sp>
        <p:sp>
          <p:nvSpPr>
            <p:cNvPr id="26" name="TextBox 26"/>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11</a:t>
              </a:r>
            </a:p>
          </p:txBody>
        </p:sp>
      </p:grpSp>
      <p:grpSp>
        <p:nvGrpSpPr>
          <p:cNvPr id="27" name="Group 27"/>
          <p:cNvGrpSpPr/>
          <p:nvPr/>
        </p:nvGrpSpPr>
        <p:grpSpPr>
          <a:xfrm>
            <a:off x="13716000" y="-910"/>
            <a:ext cx="4572000" cy="3430820"/>
            <a:chOff x="0" y="0"/>
            <a:chExt cx="6096000" cy="4574427"/>
          </a:xfrm>
        </p:grpSpPr>
        <p:sp>
          <p:nvSpPr>
            <p:cNvPr id="28" name="AutoShape 28"/>
            <p:cNvSpPr/>
            <p:nvPr/>
          </p:nvSpPr>
          <p:spPr>
            <a:xfrm>
              <a:off x="0" y="0"/>
              <a:ext cx="6096000" cy="4574427"/>
            </a:xfrm>
            <a:prstGeom prst="rect">
              <a:avLst/>
            </a:prstGeom>
            <a:solidFill>
              <a:srgbClr val="76B9F0"/>
            </a:solidFill>
          </p:spPr>
          <p:txBody>
            <a:bodyPr/>
            <a:lstStyle/>
            <a:p>
              <a:endParaRPr lang="vi-VN"/>
            </a:p>
          </p:txBody>
        </p:sp>
        <p:sp>
          <p:nvSpPr>
            <p:cNvPr id="29" name="TextBox 29"/>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4</a:t>
              </a:r>
            </a:p>
          </p:txBody>
        </p:sp>
      </p:grpSp>
      <p:grpSp>
        <p:nvGrpSpPr>
          <p:cNvPr id="30" name="Group 30"/>
          <p:cNvGrpSpPr/>
          <p:nvPr/>
        </p:nvGrpSpPr>
        <p:grpSpPr>
          <a:xfrm>
            <a:off x="13716000" y="3428092"/>
            <a:ext cx="4572000" cy="3430820"/>
            <a:chOff x="0" y="0"/>
            <a:chExt cx="6096000" cy="4574427"/>
          </a:xfrm>
        </p:grpSpPr>
        <p:sp>
          <p:nvSpPr>
            <p:cNvPr id="31" name="AutoShape 31"/>
            <p:cNvSpPr/>
            <p:nvPr/>
          </p:nvSpPr>
          <p:spPr>
            <a:xfrm>
              <a:off x="0" y="0"/>
              <a:ext cx="6096000" cy="4574427"/>
            </a:xfrm>
            <a:prstGeom prst="rect">
              <a:avLst/>
            </a:prstGeom>
            <a:solidFill>
              <a:srgbClr val="FAEFDE"/>
            </a:solidFill>
          </p:spPr>
          <p:txBody>
            <a:bodyPr/>
            <a:lstStyle/>
            <a:p>
              <a:endParaRPr lang="vi-VN"/>
            </a:p>
          </p:txBody>
        </p:sp>
        <p:sp>
          <p:nvSpPr>
            <p:cNvPr id="32" name="TextBox 32"/>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8</a:t>
              </a:r>
            </a:p>
          </p:txBody>
        </p:sp>
      </p:grpSp>
      <p:grpSp>
        <p:nvGrpSpPr>
          <p:cNvPr id="33" name="Group 33"/>
          <p:cNvGrpSpPr/>
          <p:nvPr/>
        </p:nvGrpSpPr>
        <p:grpSpPr>
          <a:xfrm>
            <a:off x="13716000" y="6857092"/>
            <a:ext cx="4572000" cy="3430820"/>
            <a:chOff x="0" y="0"/>
            <a:chExt cx="6096000" cy="4574427"/>
          </a:xfrm>
        </p:grpSpPr>
        <p:sp>
          <p:nvSpPr>
            <p:cNvPr id="34" name="AutoShape 34"/>
            <p:cNvSpPr/>
            <p:nvPr/>
          </p:nvSpPr>
          <p:spPr>
            <a:xfrm>
              <a:off x="0" y="0"/>
              <a:ext cx="6096000" cy="4574427"/>
            </a:xfrm>
            <a:prstGeom prst="rect">
              <a:avLst/>
            </a:prstGeom>
            <a:solidFill>
              <a:srgbClr val="CDC2FE"/>
            </a:solidFill>
          </p:spPr>
          <p:txBody>
            <a:bodyPr/>
            <a:lstStyle/>
            <a:p>
              <a:endParaRPr lang="vi-VN"/>
            </a:p>
          </p:txBody>
        </p:sp>
        <p:sp>
          <p:nvSpPr>
            <p:cNvPr id="35" name="TextBox 3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12</a:t>
              </a:r>
            </a:p>
          </p:txBody>
        </p:sp>
      </p:grpSp>
      <p:grpSp>
        <p:nvGrpSpPr>
          <p:cNvPr id="36" name="Group 36"/>
          <p:cNvGrpSpPr/>
          <p:nvPr/>
        </p:nvGrpSpPr>
        <p:grpSpPr>
          <a:xfrm>
            <a:off x="9144000" y="3428092"/>
            <a:ext cx="4572000" cy="3430820"/>
            <a:chOff x="0" y="0"/>
            <a:chExt cx="6096000" cy="4574427"/>
          </a:xfrm>
        </p:grpSpPr>
        <p:sp>
          <p:nvSpPr>
            <p:cNvPr id="37" name="AutoShape 37"/>
            <p:cNvSpPr/>
            <p:nvPr/>
          </p:nvSpPr>
          <p:spPr>
            <a:xfrm>
              <a:off x="0" y="0"/>
              <a:ext cx="6096000" cy="4574427"/>
            </a:xfrm>
            <a:prstGeom prst="rect">
              <a:avLst/>
            </a:prstGeom>
            <a:solidFill>
              <a:srgbClr val="76B9F0"/>
            </a:solidFill>
          </p:spPr>
          <p:txBody>
            <a:bodyPr/>
            <a:lstStyle/>
            <a:p>
              <a:endParaRPr lang="vi-VN"/>
            </a:p>
          </p:txBody>
        </p:sp>
        <p:sp>
          <p:nvSpPr>
            <p:cNvPr id="38" name="TextBox 3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7</a:t>
              </a:r>
            </a:p>
          </p:txBody>
        </p:sp>
      </p:grpSp>
      <p:grpSp>
        <p:nvGrpSpPr>
          <p:cNvPr id="45" name="Group 44"/>
          <p:cNvGrpSpPr/>
          <p:nvPr/>
        </p:nvGrpSpPr>
        <p:grpSpPr>
          <a:xfrm>
            <a:off x="1641071" y="1714499"/>
            <a:ext cx="14955029" cy="7460504"/>
            <a:chOff x="1326809" y="1184309"/>
            <a:chExt cx="9791700" cy="4737100"/>
          </a:xfrm>
        </p:grpSpPr>
        <p:pic>
          <p:nvPicPr>
            <p:cNvPr id="43" name="Picture 42"/>
            <p:cNvPicPr>
              <a:picLocks noChangeAspect="1"/>
            </p:cNvPicPr>
            <p:nvPr/>
          </p:nvPicPr>
          <p:blipFill rotWithShape="1">
            <a:blip r:embed="rId3"/>
            <a:srcRect l="23333" t="36666" r="23125" b="17284"/>
            <a:stretch/>
          </p:blipFill>
          <p:spPr>
            <a:xfrm>
              <a:off x="1326809" y="1184309"/>
              <a:ext cx="9791700" cy="4737100"/>
            </a:xfrm>
            <a:prstGeom prst="rect">
              <a:avLst/>
            </a:prstGeom>
          </p:spPr>
        </p:pic>
        <p:sp>
          <p:nvSpPr>
            <p:cNvPr id="44" name="TextBox 43"/>
            <p:cNvSpPr txBox="1"/>
            <p:nvPr/>
          </p:nvSpPr>
          <p:spPr>
            <a:xfrm>
              <a:off x="1603847" y="1647631"/>
              <a:ext cx="4267200" cy="449559"/>
            </a:xfrm>
            <a:prstGeom prst="rect">
              <a:avLst/>
            </a:prstGeom>
            <a:noFill/>
          </p:spPr>
          <p:txBody>
            <a:bodyPr wrap="square" rtlCol="0">
              <a:spAutoFit/>
            </a:bodyPr>
            <a:lstStyle/>
            <a:p>
              <a:pPr algn="ctr" defTabSz="914445"/>
              <a:r>
                <a:rPr lang="vi-VN" sz="4001" b="1" dirty="0">
                  <a:solidFill>
                    <a:srgbClr val="C00000"/>
                  </a:solidFill>
                  <a:latin typeface="Cambria" panose="02040503050406030204" pitchFamily="18" charset="0"/>
                  <a:ea typeface="Cambria" panose="02040503050406030204" pitchFamily="18" charset="0"/>
                </a:rPr>
                <a:t>ÔNG BỤT ĐÃ ĐẾN</a:t>
              </a:r>
              <a:endParaRPr lang="en-US" sz="4001"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7717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1"/>
                                        </p:tgtEl>
                                      </p:cBhvr>
                                    </p:animEffect>
                                    <p:set>
                                      <p:cBhvr>
                                        <p:cTn id="25"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nodeType="clickEffect">
                                  <p:stCondLst>
                                    <p:cond delay="0"/>
                                  </p:stCondLst>
                                  <p:childTnLst>
                                    <p:animEffect transition="out" filter="circle(out)">
                                      <p:cBhvr>
                                        <p:cTn id="42" dur="2000"/>
                                        <p:tgtEl>
                                          <p:spTgt spid="15"/>
                                        </p:tgtEl>
                                      </p:cBhvr>
                                    </p:animEffect>
                                    <p:set>
                                      <p:cBhvr>
                                        <p:cTn id="4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6"/>
                                        </p:tgtEl>
                                      </p:cBhvr>
                                    </p:animEffect>
                                    <p:set>
                                      <p:cBhvr>
                                        <p:cTn id="49"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30"/>
                                        </p:tgtEl>
                                      </p:cBhvr>
                                    </p:animEffect>
                                    <p:set>
                                      <p:cBhvr>
                                        <p:cTn id="55"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6" presetClass="exit" presetSubtype="32" fill="hold" nodeType="clickEffect">
                                  <p:stCondLst>
                                    <p:cond delay="0"/>
                                  </p:stCondLst>
                                  <p:childTnLst>
                                    <p:animEffect transition="out" filter="circle(out)">
                                      <p:cBhvr>
                                        <p:cTn id="60" dur="2000"/>
                                        <p:tgtEl>
                                          <p:spTgt spid="9"/>
                                        </p:tgtEl>
                                      </p:cBhvr>
                                    </p:animEffect>
                                    <p:set>
                                      <p:cBhvr>
                                        <p:cTn id="6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6" presetClass="exit" presetSubtype="32" fill="hold" nodeType="clickEffect">
                                  <p:stCondLst>
                                    <p:cond delay="0"/>
                                  </p:stCondLst>
                                  <p:childTnLst>
                                    <p:animEffect transition="out" filter="circle(out)">
                                      <p:cBhvr>
                                        <p:cTn id="72" dur="2000"/>
                                        <p:tgtEl>
                                          <p:spTgt spid="24"/>
                                        </p:tgtEl>
                                      </p:cBhvr>
                                    </p:animEffect>
                                    <p:set>
                                      <p:cBhvr>
                                        <p:cTn id="73" dur="1" fill="hold">
                                          <p:stCondLst>
                                            <p:cond delay="1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33"/>
                                        </p:tgtEl>
                                      </p:cBhvr>
                                    </p:animEffect>
                                    <p:set>
                                      <p:cBhvr>
                                        <p:cTn id="7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62" t="23664" r="41632" b="18085"/>
          <a:stretch/>
        </p:blipFill>
        <p:spPr>
          <a:xfrm>
            <a:off x="0" y="-33402"/>
            <a:ext cx="18288000" cy="10321313"/>
          </a:xfrm>
          <a:prstGeom prst="rect">
            <a:avLst/>
          </a:prstGeom>
        </p:spPr>
      </p:pic>
      <p:grpSp>
        <p:nvGrpSpPr>
          <p:cNvPr id="3" name="Group 3"/>
          <p:cNvGrpSpPr/>
          <p:nvPr/>
        </p:nvGrpSpPr>
        <p:grpSpPr>
          <a:xfrm>
            <a:off x="0" y="3472"/>
            <a:ext cx="4572000" cy="3430820"/>
            <a:chOff x="0" y="0"/>
            <a:chExt cx="6096000" cy="4574427"/>
          </a:xfrm>
        </p:grpSpPr>
        <p:sp>
          <p:nvSpPr>
            <p:cNvPr id="4" name="AutoShape 4"/>
            <p:cNvSpPr/>
            <p:nvPr/>
          </p:nvSpPr>
          <p:spPr>
            <a:xfrm>
              <a:off x="0" y="0"/>
              <a:ext cx="6096000" cy="4574427"/>
            </a:xfrm>
            <a:prstGeom prst="rect">
              <a:avLst/>
            </a:prstGeom>
            <a:solidFill>
              <a:srgbClr val="F7B2BD"/>
            </a:solidFill>
          </p:spPr>
          <p:txBody>
            <a:bodyPr/>
            <a:lstStyle/>
            <a:p>
              <a:endParaRPr lang="vi-VN"/>
            </a:p>
          </p:txBody>
        </p:sp>
        <p:sp>
          <p:nvSpPr>
            <p:cNvPr id="5" name="TextBox 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dirty="0">
                  <a:solidFill>
                    <a:srgbClr val="141414"/>
                  </a:solidFill>
                  <a:latin typeface="Cambria" panose="02040503050406030204" pitchFamily="18" charset="0"/>
                  <a:ea typeface="Cambria" panose="02040503050406030204" pitchFamily="18" charset="0"/>
                </a:rPr>
                <a:t>1</a:t>
              </a:r>
            </a:p>
          </p:txBody>
        </p:sp>
      </p:grpSp>
      <p:grpSp>
        <p:nvGrpSpPr>
          <p:cNvPr id="6" name="Group 6"/>
          <p:cNvGrpSpPr/>
          <p:nvPr/>
        </p:nvGrpSpPr>
        <p:grpSpPr>
          <a:xfrm>
            <a:off x="0" y="3401869"/>
            <a:ext cx="4572000" cy="3430820"/>
            <a:chOff x="0" y="0"/>
            <a:chExt cx="6096000" cy="4574427"/>
          </a:xfrm>
        </p:grpSpPr>
        <p:sp>
          <p:nvSpPr>
            <p:cNvPr id="7" name="AutoShape 7"/>
            <p:cNvSpPr/>
            <p:nvPr/>
          </p:nvSpPr>
          <p:spPr>
            <a:xfrm>
              <a:off x="0" y="0"/>
              <a:ext cx="6096000" cy="4574427"/>
            </a:xfrm>
            <a:prstGeom prst="rect">
              <a:avLst/>
            </a:prstGeom>
            <a:solidFill>
              <a:srgbClr val="CDC2FE"/>
            </a:solidFill>
          </p:spPr>
          <p:txBody>
            <a:bodyPr/>
            <a:lstStyle/>
            <a:p>
              <a:endParaRPr lang="vi-VN"/>
            </a:p>
          </p:txBody>
        </p:sp>
        <p:sp>
          <p:nvSpPr>
            <p:cNvPr id="8" name="TextBox 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5</a:t>
              </a:r>
            </a:p>
          </p:txBody>
        </p:sp>
      </p:grpSp>
      <p:grpSp>
        <p:nvGrpSpPr>
          <p:cNvPr id="9" name="Group 9"/>
          <p:cNvGrpSpPr/>
          <p:nvPr/>
        </p:nvGrpSpPr>
        <p:grpSpPr>
          <a:xfrm>
            <a:off x="0" y="6857092"/>
            <a:ext cx="4572000" cy="3430820"/>
            <a:chOff x="0" y="0"/>
            <a:chExt cx="6096000" cy="4574427"/>
          </a:xfrm>
        </p:grpSpPr>
        <p:sp>
          <p:nvSpPr>
            <p:cNvPr id="10" name="AutoShape 10"/>
            <p:cNvSpPr/>
            <p:nvPr/>
          </p:nvSpPr>
          <p:spPr>
            <a:xfrm>
              <a:off x="0" y="0"/>
              <a:ext cx="6096000" cy="4574427"/>
            </a:xfrm>
            <a:prstGeom prst="rect">
              <a:avLst/>
            </a:prstGeom>
            <a:solidFill>
              <a:srgbClr val="BADCAC"/>
            </a:solidFill>
          </p:spPr>
          <p:txBody>
            <a:bodyPr/>
            <a:lstStyle/>
            <a:p>
              <a:endParaRPr lang="vi-VN"/>
            </a:p>
          </p:txBody>
        </p:sp>
        <p:sp>
          <p:nvSpPr>
            <p:cNvPr id="11" name="TextBox 11"/>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9</a:t>
              </a:r>
            </a:p>
          </p:txBody>
        </p:sp>
      </p:grpSp>
      <p:grpSp>
        <p:nvGrpSpPr>
          <p:cNvPr id="12" name="Group 12"/>
          <p:cNvGrpSpPr/>
          <p:nvPr/>
        </p:nvGrpSpPr>
        <p:grpSpPr>
          <a:xfrm>
            <a:off x="4572000" y="-910"/>
            <a:ext cx="4572000" cy="3430820"/>
            <a:chOff x="0" y="0"/>
            <a:chExt cx="6096000" cy="4574427"/>
          </a:xfrm>
        </p:grpSpPr>
        <p:sp>
          <p:nvSpPr>
            <p:cNvPr id="13" name="AutoShape 13"/>
            <p:cNvSpPr/>
            <p:nvPr/>
          </p:nvSpPr>
          <p:spPr>
            <a:xfrm>
              <a:off x="0" y="0"/>
              <a:ext cx="6096000" cy="4574427"/>
            </a:xfrm>
            <a:prstGeom prst="rect">
              <a:avLst/>
            </a:prstGeom>
            <a:solidFill>
              <a:srgbClr val="FAEFDE"/>
            </a:solidFill>
          </p:spPr>
          <p:txBody>
            <a:bodyPr/>
            <a:lstStyle/>
            <a:p>
              <a:endParaRPr lang="vi-VN"/>
            </a:p>
          </p:txBody>
        </p:sp>
        <p:sp>
          <p:nvSpPr>
            <p:cNvPr id="14" name="TextBox 14"/>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2</a:t>
              </a:r>
            </a:p>
          </p:txBody>
        </p:sp>
      </p:grpSp>
      <p:grpSp>
        <p:nvGrpSpPr>
          <p:cNvPr id="15" name="Group 15"/>
          <p:cNvGrpSpPr/>
          <p:nvPr/>
        </p:nvGrpSpPr>
        <p:grpSpPr>
          <a:xfrm>
            <a:off x="4572000" y="3428092"/>
            <a:ext cx="4572000" cy="3430820"/>
            <a:chOff x="0" y="0"/>
            <a:chExt cx="6096000" cy="4574427"/>
          </a:xfrm>
        </p:grpSpPr>
        <p:sp>
          <p:nvSpPr>
            <p:cNvPr id="16" name="AutoShape 16"/>
            <p:cNvSpPr/>
            <p:nvPr/>
          </p:nvSpPr>
          <p:spPr>
            <a:xfrm>
              <a:off x="0" y="0"/>
              <a:ext cx="6096000" cy="4574427"/>
            </a:xfrm>
            <a:prstGeom prst="rect">
              <a:avLst/>
            </a:prstGeom>
            <a:solidFill>
              <a:srgbClr val="BADCAC"/>
            </a:solidFill>
          </p:spPr>
          <p:txBody>
            <a:bodyPr/>
            <a:lstStyle/>
            <a:p>
              <a:endParaRPr lang="vi-VN"/>
            </a:p>
          </p:txBody>
        </p:sp>
        <p:sp>
          <p:nvSpPr>
            <p:cNvPr id="17" name="TextBox 17"/>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6</a:t>
              </a:r>
            </a:p>
          </p:txBody>
        </p:sp>
      </p:grpSp>
      <p:grpSp>
        <p:nvGrpSpPr>
          <p:cNvPr id="18" name="Group 18"/>
          <p:cNvGrpSpPr/>
          <p:nvPr/>
        </p:nvGrpSpPr>
        <p:grpSpPr>
          <a:xfrm>
            <a:off x="4572000" y="6857092"/>
            <a:ext cx="4572000" cy="3430820"/>
            <a:chOff x="0" y="0"/>
            <a:chExt cx="6096000" cy="4574427"/>
          </a:xfrm>
        </p:grpSpPr>
        <p:sp>
          <p:nvSpPr>
            <p:cNvPr id="19" name="AutoShape 19"/>
            <p:cNvSpPr/>
            <p:nvPr/>
          </p:nvSpPr>
          <p:spPr>
            <a:xfrm>
              <a:off x="0" y="0"/>
              <a:ext cx="6096000" cy="4574427"/>
            </a:xfrm>
            <a:prstGeom prst="rect">
              <a:avLst/>
            </a:prstGeom>
            <a:solidFill>
              <a:srgbClr val="F7B2BD"/>
            </a:solidFill>
          </p:spPr>
          <p:txBody>
            <a:bodyPr/>
            <a:lstStyle/>
            <a:p>
              <a:endParaRPr lang="vi-VN"/>
            </a:p>
          </p:txBody>
        </p:sp>
        <p:sp>
          <p:nvSpPr>
            <p:cNvPr id="20" name="TextBox 20"/>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10</a:t>
              </a:r>
            </a:p>
          </p:txBody>
        </p:sp>
      </p:grpSp>
      <p:grpSp>
        <p:nvGrpSpPr>
          <p:cNvPr id="21" name="Group 21"/>
          <p:cNvGrpSpPr/>
          <p:nvPr/>
        </p:nvGrpSpPr>
        <p:grpSpPr>
          <a:xfrm>
            <a:off x="9144000" y="-910"/>
            <a:ext cx="4572000" cy="3430820"/>
            <a:chOff x="0" y="0"/>
            <a:chExt cx="6096000" cy="4574427"/>
          </a:xfrm>
        </p:grpSpPr>
        <p:sp>
          <p:nvSpPr>
            <p:cNvPr id="22" name="AutoShape 22"/>
            <p:cNvSpPr/>
            <p:nvPr/>
          </p:nvSpPr>
          <p:spPr>
            <a:xfrm>
              <a:off x="0" y="0"/>
              <a:ext cx="6096000" cy="4574427"/>
            </a:xfrm>
            <a:prstGeom prst="rect">
              <a:avLst/>
            </a:prstGeom>
            <a:solidFill>
              <a:srgbClr val="CDC2FE"/>
            </a:solidFill>
          </p:spPr>
          <p:txBody>
            <a:bodyPr/>
            <a:lstStyle/>
            <a:p>
              <a:endParaRPr lang="vi-VN"/>
            </a:p>
          </p:txBody>
        </p:sp>
        <p:sp>
          <p:nvSpPr>
            <p:cNvPr id="23" name="TextBox 23"/>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3</a:t>
              </a:r>
            </a:p>
          </p:txBody>
        </p:sp>
      </p:grpSp>
      <p:grpSp>
        <p:nvGrpSpPr>
          <p:cNvPr id="24" name="Group 24"/>
          <p:cNvGrpSpPr/>
          <p:nvPr/>
        </p:nvGrpSpPr>
        <p:grpSpPr>
          <a:xfrm>
            <a:off x="9144000" y="6857092"/>
            <a:ext cx="4572000" cy="3430820"/>
            <a:chOff x="0" y="0"/>
            <a:chExt cx="6096000" cy="4574427"/>
          </a:xfrm>
        </p:grpSpPr>
        <p:sp>
          <p:nvSpPr>
            <p:cNvPr id="25" name="AutoShape 25"/>
            <p:cNvSpPr/>
            <p:nvPr/>
          </p:nvSpPr>
          <p:spPr>
            <a:xfrm>
              <a:off x="0" y="0"/>
              <a:ext cx="6096000" cy="4574427"/>
            </a:xfrm>
            <a:prstGeom prst="rect">
              <a:avLst/>
            </a:prstGeom>
            <a:solidFill>
              <a:srgbClr val="FAEFDE"/>
            </a:solidFill>
          </p:spPr>
          <p:txBody>
            <a:bodyPr/>
            <a:lstStyle/>
            <a:p>
              <a:endParaRPr lang="vi-VN"/>
            </a:p>
          </p:txBody>
        </p:sp>
        <p:sp>
          <p:nvSpPr>
            <p:cNvPr id="26" name="TextBox 26"/>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11</a:t>
              </a:r>
            </a:p>
          </p:txBody>
        </p:sp>
      </p:grpSp>
      <p:grpSp>
        <p:nvGrpSpPr>
          <p:cNvPr id="27" name="Group 27"/>
          <p:cNvGrpSpPr/>
          <p:nvPr/>
        </p:nvGrpSpPr>
        <p:grpSpPr>
          <a:xfrm>
            <a:off x="13716000" y="-910"/>
            <a:ext cx="4572000" cy="3430820"/>
            <a:chOff x="0" y="0"/>
            <a:chExt cx="6096000" cy="4574427"/>
          </a:xfrm>
        </p:grpSpPr>
        <p:sp>
          <p:nvSpPr>
            <p:cNvPr id="28" name="AutoShape 28"/>
            <p:cNvSpPr/>
            <p:nvPr/>
          </p:nvSpPr>
          <p:spPr>
            <a:xfrm>
              <a:off x="0" y="0"/>
              <a:ext cx="6096000" cy="4574427"/>
            </a:xfrm>
            <a:prstGeom prst="rect">
              <a:avLst/>
            </a:prstGeom>
            <a:solidFill>
              <a:srgbClr val="76B9F0"/>
            </a:solidFill>
          </p:spPr>
          <p:txBody>
            <a:bodyPr/>
            <a:lstStyle/>
            <a:p>
              <a:endParaRPr lang="vi-VN"/>
            </a:p>
          </p:txBody>
        </p:sp>
        <p:sp>
          <p:nvSpPr>
            <p:cNvPr id="29" name="TextBox 29"/>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4</a:t>
              </a:r>
            </a:p>
          </p:txBody>
        </p:sp>
      </p:grpSp>
      <p:grpSp>
        <p:nvGrpSpPr>
          <p:cNvPr id="30" name="Group 30"/>
          <p:cNvGrpSpPr/>
          <p:nvPr/>
        </p:nvGrpSpPr>
        <p:grpSpPr>
          <a:xfrm>
            <a:off x="13716000" y="3428092"/>
            <a:ext cx="4572000" cy="3430820"/>
            <a:chOff x="0" y="0"/>
            <a:chExt cx="6096000" cy="4574427"/>
          </a:xfrm>
        </p:grpSpPr>
        <p:sp>
          <p:nvSpPr>
            <p:cNvPr id="31" name="AutoShape 31"/>
            <p:cNvSpPr/>
            <p:nvPr/>
          </p:nvSpPr>
          <p:spPr>
            <a:xfrm>
              <a:off x="0" y="0"/>
              <a:ext cx="6096000" cy="4574427"/>
            </a:xfrm>
            <a:prstGeom prst="rect">
              <a:avLst/>
            </a:prstGeom>
            <a:solidFill>
              <a:srgbClr val="FAEFDE"/>
            </a:solidFill>
          </p:spPr>
          <p:txBody>
            <a:bodyPr/>
            <a:lstStyle/>
            <a:p>
              <a:endParaRPr lang="vi-VN"/>
            </a:p>
          </p:txBody>
        </p:sp>
        <p:sp>
          <p:nvSpPr>
            <p:cNvPr id="32" name="TextBox 32"/>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8</a:t>
              </a:r>
            </a:p>
          </p:txBody>
        </p:sp>
      </p:grpSp>
      <p:grpSp>
        <p:nvGrpSpPr>
          <p:cNvPr id="33" name="Group 33"/>
          <p:cNvGrpSpPr/>
          <p:nvPr/>
        </p:nvGrpSpPr>
        <p:grpSpPr>
          <a:xfrm>
            <a:off x="13716000" y="6857092"/>
            <a:ext cx="4572000" cy="3430820"/>
            <a:chOff x="0" y="0"/>
            <a:chExt cx="6096000" cy="4574427"/>
          </a:xfrm>
        </p:grpSpPr>
        <p:sp>
          <p:nvSpPr>
            <p:cNvPr id="34" name="AutoShape 34"/>
            <p:cNvSpPr/>
            <p:nvPr/>
          </p:nvSpPr>
          <p:spPr>
            <a:xfrm>
              <a:off x="0" y="0"/>
              <a:ext cx="6096000" cy="4574427"/>
            </a:xfrm>
            <a:prstGeom prst="rect">
              <a:avLst/>
            </a:prstGeom>
            <a:solidFill>
              <a:srgbClr val="CDC2FE"/>
            </a:solidFill>
          </p:spPr>
          <p:txBody>
            <a:bodyPr/>
            <a:lstStyle/>
            <a:p>
              <a:endParaRPr lang="vi-VN"/>
            </a:p>
          </p:txBody>
        </p:sp>
        <p:sp>
          <p:nvSpPr>
            <p:cNvPr id="35" name="TextBox 3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12</a:t>
              </a:r>
            </a:p>
          </p:txBody>
        </p:sp>
      </p:grpSp>
      <p:grpSp>
        <p:nvGrpSpPr>
          <p:cNvPr id="36" name="Group 36"/>
          <p:cNvGrpSpPr/>
          <p:nvPr/>
        </p:nvGrpSpPr>
        <p:grpSpPr>
          <a:xfrm>
            <a:off x="9144000" y="3428092"/>
            <a:ext cx="4572000" cy="3430820"/>
            <a:chOff x="0" y="0"/>
            <a:chExt cx="6096000" cy="4574427"/>
          </a:xfrm>
        </p:grpSpPr>
        <p:sp>
          <p:nvSpPr>
            <p:cNvPr id="37" name="AutoShape 37"/>
            <p:cNvSpPr/>
            <p:nvPr/>
          </p:nvSpPr>
          <p:spPr>
            <a:xfrm>
              <a:off x="0" y="0"/>
              <a:ext cx="6096000" cy="4574427"/>
            </a:xfrm>
            <a:prstGeom prst="rect">
              <a:avLst/>
            </a:prstGeom>
            <a:solidFill>
              <a:srgbClr val="76B9F0"/>
            </a:solidFill>
          </p:spPr>
          <p:txBody>
            <a:bodyPr/>
            <a:lstStyle/>
            <a:p>
              <a:endParaRPr lang="vi-VN"/>
            </a:p>
          </p:txBody>
        </p:sp>
        <p:sp>
          <p:nvSpPr>
            <p:cNvPr id="38" name="TextBox 3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7</a:t>
              </a:r>
            </a:p>
          </p:txBody>
        </p:sp>
      </p:grpSp>
      <p:grpSp>
        <p:nvGrpSpPr>
          <p:cNvPr id="45" name="Group 44"/>
          <p:cNvGrpSpPr/>
          <p:nvPr/>
        </p:nvGrpSpPr>
        <p:grpSpPr>
          <a:xfrm>
            <a:off x="1585609" y="720748"/>
            <a:ext cx="15116783" cy="8988359"/>
            <a:chOff x="1057072" y="480498"/>
            <a:chExt cx="10077855" cy="5992239"/>
          </a:xfrm>
        </p:grpSpPr>
        <p:pic>
          <p:nvPicPr>
            <p:cNvPr id="43" name="Picture 42"/>
            <p:cNvPicPr>
              <a:picLocks noChangeAspect="1"/>
            </p:cNvPicPr>
            <p:nvPr/>
          </p:nvPicPr>
          <p:blipFill rotWithShape="1">
            <a:blip r:embed="rId3"/>
            <a:srcRect l="3262" t="23664" r="41632" b="18085"/>
            <a:stretch/>
          </p:blipFill>
          <p:spPr>
            <a:xfrm>
              <a:off x="1057072" y="480498"/>
              <a:ext cx="10077855" cy="5992239"/>
            </a:xfrm>
            <a:prstGeom prst="rect">
              <a:avLst/>
            </a:prstGeom>
          </p:spPr>
        </p:pic>
        <p:sp>
          <p:nvSpPr>
            <p:cNvPr id="44" name="TextBox 43"/>
            <p:cNvSpPr txBox="1"/>
            <p:nvPr/>
          </p:nvSpPr>
          <p:spPr>
            <a:xfrm>
              <a:off x="2624104" y="814626"/>
              <a:ext cx="4267200" cy="472009"/>
            </a:xfrm>
            <a:prstGeom prst="rect">
              <a:avLst/>
            </a:prstGeom>
            <a:noFill/>
          </p:spPr>
          <p:txBody>
            <a:bodyPr wrap="square" rtlCol="0">
              <a:spAutoFit/>
            </a:bodyPr>
            <a:lstStyle/>
            <a:p>
              <a:pPr defTabSz="914445"/>
              <a:r>
                <a:rPr lang="vi-VN" sz="4001" b="1" dirty="0">
                  <a:solidFill>
                    <a:srgbClr val="C00000"/>
                  </a:solidFill>
                  <a:latin typeface="Cambria" panose="02040503050406030204" pitchFamily="18" charset="0"/>
                  <a:ea typeface="Cambria" panose="02040503050406030204" pitchFamily="18" charset="0"/>
                </a:rPr>
                <a:t>TỜ BÁO TƯỜNG CỦA TÔI</a:t>
              </a:r>
              <a:endParaRPr lang="en-US" sz="4001"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0747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1"/>
                                        </p:tgtEl>
                                      </p:cBhvr>
                                    </p:animEffect>
                                    <p:set>
                                      <p:cBhvr>
                                        <p:cTn id="25"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nodeType="clickEffect">
                                  <p:stCondLst>
                                    <p:cond delay="0"/>
                                  </p:stCondLst>
                                  <p:childTnLst>
                                    <p:animEffect transition="out" filter="circle(out)">
                                      <p:cBhvr>
                                        <p:cTn id="42" dur="2000"/>
                                        <p:tgtEl>
                                          <p:spTgt spid="15"/>
                                        </p:tgtEl>
                                      </p:cBhvr>
                                    </p:animEffect>
                                    <p:set>
                                      <p:cBhvr>
                                        <p:cTn id="4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6"/>
                                        </p:tgtEl>
                                      </p:cBhvr>
                                    </p:animEffect>
                                    <p:set>
                                      <p:cBhvr>
                                        <p:cTn id="49"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30"/>
                                        </p:tgtEl>
                                      </p:cBhvr>
                                    </p:animEffect>
                                    <p:set>
                                      <p:cBhvr>
                                        <p:cTn id="55"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6" presetClass="exit" presetSubtype="32" fill="hold" nodeType="clickEffect">
                                  <p:stCondLst>
                                    <p:cond delay="0"/>
                                  </p:stCondLst>
                                  <p:childTnLst>
                                    <p:animEffect transition="out" filter="circle(out)">
                                      <p:cBhvr>
                                        <p:cTn id="60" dur="2000"/>
                                        <p:tgtEl>
                                          <p:spTgt spid="9"/>
                                        </p:tgtEl>
                                      </p:cBhvr>
                                    </p:animEffect>
                                    <p:set>
                                      <p:cBhvr>
                                        <p:cTn id="6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6" presetClass="exit" presetSubtype="32" fill="hold" nodeType="clickEffect">
                                  <p:stCondLst>
                                    <p:cond delay="0"/>
                                  </p:stCondLst>
                                  <p:childTnLst>
                                    <p:animEffect transition="out" filter="circle(out)">
                                      <p:cBhvr>
                                        <p:cTn id="72" dur="2000"/>
                                        <p:tgtEl>
                                          <p:spTgt spid="24"/>
                                        </p:tgtEl>
                                      </p:cBhvr>
                                    </p:animEffect>
                                    <p:set>
                                      <p:cBhvr>
                                        <p:cTn id="73" dur="1" fill="hold">
                                          <p:stCondLst>
                                            <p:cond delay="1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33"/>
                                        </p:tgtEl>
                                      </p:cBhvr>
                                    </p:animEffect>
                                    <p:set>
                                      <p:cBhvr>
                                        <p:cTn id="7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a:srcRect l="13369" t="56950" r="54184" b="8629"/>
          <a:stretch/>
        </p:blipFill>
        <p:spPr>
          <a:xfrm>
            <a:off x="-43869" y="-10469"/>
            <a:ext cx="18288000" cy="10298379"/>
          </a:xfrm>
          <a:prstGeom prst="rect">
            <a:avLst/>
          </a:prstGeom>
        </p:spPr>
      </p:pic>
      <p:sp>
        <p:nvSpPr>
          <p:cNvPr id="40" name="5-Point Star 39"/>
          <p:cNvSpPr/>
          <p:nvPr/>
        </p:nvSpPr>
        <p:spPr>
          <a:xfrm>
            <a:off x="1200062" y="8572501"/>
            <a:ext cx="1605065" cy="11237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endParaRPr lang="en-US" sz="11000" b="1">
              <a:solidFill>
                <a:prstClr val="white"/>
              </a:solidFill>
              <a:latin typeface="Cambria" panose="02040503050406030204" pitchFamily="18" charset="0"/>
              <a:ea typeface="Cambria" panose="02040503050406030204" pitchFamily="18" charset="0"/>
            </a:endParaRPr>
          </a:p>
        </p:txBody>
      </p:sp>
      <p:grpSp>
        <p:nvGrpSpPr>
          <p:cNvPr id="3" name="Group 3"/>
          <p:cNvGrpSpPr/>
          <p:nvPr/>
        </p:nvGrpSpPr>
        <p:grpSpPr>
          <a:xfrm>
            <a:off x="0" y="-5689"/>
            <a:ext cx="4572000" cy="3430820"/>
            <a:chOff x="0" y="0"/>
            <a:chExt cx="6096000" cy="4574427"/>
          </a:xfrm>
        </p:grpSpPr>
        <p:sp>
          <p:nvSpPr>
            <p:cNvPr id="4" name="AutoShape 4"/>
            <p:cNvSpPr/>
            <p:nvPr/>
          </p:nvSpPr>
          <p:spPr>
            <a:xfrm>
              <a:off x="0" y="0"/>
              <a:ext cx="6096000" cy="4574427"/>
            </a:xfrm>
            <a:prstGeom prst="rect">
              <a:avLst/>
            </a:prstGeom>
            <a:solidFill>
              <a:srgbClr val="F7B2BD"/>
            </a:solidFill>
          </p:spPr>
          <p:txBody>
            <a:bodyPr/>
            <a:lstStyle/>
            <a:p>
              <a:endParaRPr lang="vi-VN"/>
            </a:p>
          </p:txBody>
        </p:sp>
        <p:sp>
          <p:nvSpPr>
            <p:cNvPr id="5" name="TextBox 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dirty="0">
                  <a:solidFill>
                    <a:srgbClr val="141414"/>
                  </a:solidFill>
                  <a:latin typeface="Cambria" panose="02040503050406030204" pitchFamily="18" charset="0"/>
                  <a:ea typeface="Cambria" panose="02040503050406030204" pitchFamily="18" charset="0"/>
                </a:rPr>
                <a:t>1</a:t>
              </a:r>
            </a:p>
          </p:txBody>
        </p:sp>
      </p:grpSp>
      <p:grpSp>
        <p:nvGrpSpPr>
          <p:cNvPr id="6" name="Group 6"/>
          <p:cNvGrpSpPr/>
          <p:nvPr/>
        </p:nvGrpSpPr>
        <p:grpSpPr>
          <a:xfrm>
            <a:off x="0" y="3401869"/>
            <a:ext cx="4572000" cy="3430820"/>
            <a:chOff x="0" y="0"/>
            <a:chExt cx="6096000" cy="4574427"/>
          </a:xfrm>
        </p:grpSpPr>
        <p:sp>
          <p:nvSpPr>
            <p:cNvPr id="7" name="AutoShape 7"/>
            <p:cNvSpPr/>
            <p:nvPr/>
          </p:nvSpPr>
          <p:spPr>
            <a:xfrm>
              <a:off x="0" y="0"/>
              <a:ext cx="6096000" cy="4574427"/>
            </a:xfrm>
            <a:prstGeom prst="rect">
              <a:avLst/>
            </a:prstGeom>
            <a:solidFill>
              <a:srgbClr val="CDC2FE"/>
            </a:solidFill>
          </p:spPr>
          <p:txBody>
            <a:bodyPr/>
            <a:lstStyle/>
            <a:p>
              <a:endParaRPr lang="vi-VN"/>
            </a:p>
          </p:txBody>
        </p:sp>
        <p:sp>
          <p:nvSpPr>
            <p:cNvPr id="8" name="TextBox 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5</a:t>
              </a:r>
            </a:p>
          </p:txBody>
        </p:sp>
      </p:grpSp>
      <p:grpSp>
        <p:nvGrpSpPr>
          <p:cNvPr id="9" name="Group 9"/>
          <p:cNvGrpSpPr/>
          <p:nvPr/>
        </p:nvGrpSpPr>
        <p:grpSpPr>
          <a:xfrm>
            <a:off x="0" y="6857092"/>
            <a:ext cx="4572000" cy="3430820"/>
            <a:chOff x="0" y="0"/>
            <a:chExt cx="6096000" cy="4574427"/>
          </a:xfrm>
        </p:grpSpPr>
        <p:sp>
          <p:nvSpPr>
            <p:cNvPr id="10" name="AutoShape 10"/>
            <p:cNvSpPr/>
            <p:nvPr/>
          </p:nvSpPr>
          <p:spPr>
            <a:xfrm>
              <a:off x="0" y="0"/>
              <a:ext cx="6096000" cy="4574427"/>
            </a:xfrm>
            <a:prstGeom prst="rect">
              <a:avLst/>
            </a:prstGeom>
            <a:solidFill>
              <a:srgbClr val="BADCAC"/>
            </a:solidFill>
          </p:spPr>
          <p:txBody>
            <a:bodyPr/>
            <a:lstStyle/>
            <a:p>
              <a:endParaRPr lang="vi-VN"/>
            </a:p>
          </p:txBody>
        </p:sp>
        <p:sp>
          <p:nvSpPr>
            <p:cNvPr id="11" name="TextBox 11"/>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9</a:t>
              </a:r>
            </a:p>
          </p:txBody>
        </p:sp>
      </p:grpSp>
      <p:grpSp>
        <p:nvGrpSpPr>
          <p:cNvPr id="12" name="Group 12"/>
          <p:cNvGrpSpPr/>
          <p:nvPr/>
        </p:nvGrpSpPr>
        <p:grpSpPr>
          <a:xfrm>
            <a:off x="4572000" y="-910"/>
            <a:ext cx="4572000" cy="3430820"/>
            <a:chOff x="0" y="0"/>
            <a:chExt cx="6096000" cy="4574427"/>
          </a:xfrm>
        </p:grpSpPr>
        <p:sp>
          <p:nvSpPr>
            <p:cNvPr id="13" name="AutoShape 13"/>
            <p:cNvSpPr/>
            <p:nvPr/>
          </p:nvSpPr>
          <p:spPr>
            <a:xfrm>
              <a:off x="0" y="0"/>
              <a:ext cx="6096000" cy="4574427"/>
            </a:xfrm>
            <a:prstGeom prst="rect">
              <a:avLst/>
            </a:prstGeom>
            <a:solidFill>
              <a:srgbClr val="FAEFDE"/>
            </a:solidFill>
          </p:spPr>
          <p:txBody>
            <a:bodyPr/>
            <a:lstStyle/>
            <a:p>
              <a:endParaRPr lang="vi-VN"/>
            </a:p>
          </p:txBody>
        </p:sp>
        <p:sp>
          <p:nvSpPr>
            <p:cNvPr id="14" name="TextBox 14"/>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2</a:t>
              </a:r>
            </a:p>
          </p:txBody>
        </p:sp>
      </p:grpSp>
      <p:grpSp>
        <p:nvGrpSpPr>
          <p:cNvPr id="15" name="Group 15"/>
          <p:cNvGrpSpPr/>
          <p:nvPr/>
        </p:nvGrpSpPr>
        <p:grpSpPr>
          <a:xfrm>
            <a:off x="4572000" y="3428092"/>
            <a:ext cx="4572000" cy="3430820"/>
            <a:chOff x="0" y="0"/>
            <a:chExt cx="6096000" cy="4574427"/>
          </a:xfrm>
        </p:grpSpPr>
        <p:sp>
          <p:nvSpPr>
            <p:cNvPr id="16" name="AutoShape 16"/>
            <p:cNvSpPr/>
            <p:nvPr/>
          </p:nvSpPr>
          <p:spPr>
            <a:xfrm>
              <a:off x="0" y="0"/>
              <a:ext cx="6096000" cy="4574427"/>
            </a:xfrm>
            <a:prstGeom prst="rect">
              <a:avLst/>
            </a:prstGeom>
            <a:solidFill>
              <a:srgbClr val="BADCAC"/>
            </a:solidFill>
          </p:spPr>
          <p:txBody>
            <a:bodyPr/>
            <a:lstStyle/>
            <a:p>
              <a:endParaRPr lang="vi-VN"/>
            </a:p>
          </p:txBody>
        </p:sp>
        <p:sp>
          <p:nvSpPr>
            <p:cNvPr id="17" name="TextBox 17"/>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6</a:t>
              </a:r>
            </a:p>
          </p:txBody>
        </p:sp>
      </p:grpSp>
      <p:grpSp>
        <p:nvGrpSpPr>
          <p:cNvPr id="18" name="Group 18"/>
          <p:cNvGrpSpPr/>
          <p:nvPr/>
        </p:nvGrpSpPr>
        <p:grpSpPr>
          <a:xfrm>
            <a:off x="4572000" y="6857092"/>
            <a:ext cx="4572000" cy="3430820"/>
            <a:chOff x="0" y="0"/>
            <a:chExt cx="6096000" cy="4574427"/>
          </a:xfrm>
        </p:grpSpPr>
        <p:sp>
          <p:nvSpPr>
            <p:cNvPr id="19" name="AutoShape 19"/>
            <p:cNvSpPr/>
            <p:nvPr/>
          </p:nvSpPr>
          <p:spPr>
            <a:xfrm>
              <a:off x="0" y="0"/>
              <a:ext cx="6096000" cy="4574427"/>
            </a:xfrm>
            <a:prstGeom prst="rect">
              <a:avLst/>
            </a:prstGeom>
            <a:solidFill>
              <a:srgbClr val="F7B2BD"/>
            </a:solidFill>
          </p:spPr>
          <p:txBody>
            <a:bodyPr/>
            <a:lstStyle/>
            <a:p>
              <a:endParaRPr lang="vi-VN"/>
            </a:p>
          </p:txBody>
        </p:sp>
        <p:sp>
          <p:nvSpPr>
            <p:cNvPr id="20" name="TextBox 20"/>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10</a:t>
              </a:r>
            </a:p>
          </p:txBody>
        </p:sp>
      </p:grpSp>
      <p:grpSp>
        <p:nvGrpSpPr>
          <p:cNvPr id="21" name="Group 21"/>
          <p:cNvGrpSpPr/>
          <p:nvPr/>
        </p:nvGrpSpPr>
        <p:grpSpPr>
          <a:xfrm>
            <a:off x="9144000" y="-910"/>
            <a:ext cx="4572000" cy="3430820"/>
            <a:chOff x="0" y="0"/>
            <a:chExt cx="6096000" cy="4574427"/>
          </a:xfrm>
        </p:grpSpPr>
        <p:sp>
          <p:nvSpPr>
            <p:cNvPr id="22" name="AutoShape 22"/>
            <p:cNvSpPr/>
            <p:nvPr/>
          </p:nvSpPr>
          <p:spPr>
            <a:xfrm>
              <a:off x="0" y="0"/>
              <a:ext cx="6096000" cy="4574427"/>
            </a:xfrm>
            <a:prstGeom prst="rect">
              <a:avLst/>
            </a:prstGeom>
            <a:solidFill>
              <a:srgbClr val="CDC2FE"/>
            </a:solidFill>
          </p:spPr>
          <p:txBody>
            <a:bodyPr/>
            <a:lstStyle/>
            <a:p>
              <a:endParaRPr lang="vi-VN"/>
            </a:p>
          </p:txBody>
        </p:sp>
        <p:sp>
          <p:nvSpPr>
            <p:cNvPr id="23" name="TextBox 23"/>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3</a:t>
              </a:r>
            </a:p>
          </p:txBody>
        </p:sp>
      </p:grpSp>
      <p:grpSp>
        <p:nvGrpSpPr>
          <p:cNvPr id="24" name="Group 24"/>
          <p:cNvGrpSpPr/>
          <p:nvPr/>
        </p:nvGrpSpPr>
        <p:grpSpPr>
          <a:xfrm>
            <a:off x="9144000" y="6857092"/>
            <a:ext cx="4572000" cy="3430820"/>
            <a:chOff x="0" y="0"/>
            <a:chExt cx="6096000" cy="4574427"/>
          </a:xfrm>
        </p:grpSpPr>
        <p:sp>
          <p:nvSpPr>
            <p:cNvPr id="25" name="AutoShape 25"/>
            <p:cNvSpPr/>
            <p:nvPr/>
          </p:nvSpPr>
          <p:spPr>
            <a:xfrm>
              <a:off x="0" y="0"/>
              <a:ext cx="6096000" cy="4574427"/>
            </a:xfrm>
            <a:prstGeom prst="rect">
              <a:avLst/>
            </a:prstGeom>
            <a:solidFill>
              <a:srgbClr val="FAEFDE"/>
            </a:solidFill>
          </p:spPr>
          <p:txBody>
            <a:bodyPr/>
            <a:lstStyle/>
            <a:p>
              <a:endParaRPr lang="vi-VN"/>
            </a:p>
          </p:txBody>
        </p:sp>
        <p:sp>
          <p:nvSpPr>
            <p:cNvPr id="26" name="TextBox 26"/>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11</a:t>
              </a:r>
            </a:p>
          </p:txBody>
        </p:sp>
      </p:grpSp>
      <p:grpSp>
        <p:nvGrpSpPr>
          <p:cNvPr id="27" name="Group 27"/>
          <p:cNvGrpSpPr/>
          <p:nvPr/>
        </p:nvGrpSpPr>
        <p:grpSpPr>
          <a:xfrm>
            <a:off x="13716000" y="-910"/>
            <a:ext cx="4572000" cy="3430820"/>
            <a:chOff x="0" y="0"/>
            <a:chExt cx="6096000" cy="4574427"/>
          </a:xfrm>
        </p:grpSpPr>
        <p:sp>
          <p:nvSpPr>
            <p:cNvPr id="28" name="AutoShape 28"/>
            <p:cNvSpPr/>
            <p:nvPr/>
          </p:nvSpPr>
          <p:spPr>
            <a:xfrm>
              <a:off x="0" y="0"/>
              <a:ext cx="6096000" cy="4574427"/>
            </a:xfrm>
            <a:prstGeom prst="rect">
              <a:avLst/>
            </a:prstGeom>
            <a:solidFill>
              <a:srgbClr val="76B9F0"/>
            </a:solidFill>
          </p:spPr>
          <p:txBody>
            <a:bodyPr/>
            <a:lstStyle/>
            <a:p>
              <a:endParaRPr lang="vi-VN"/>
            </a:p>
          </p:txBody>
        </p:sp>
        <p:sp>
          <p:nvSpPr>
            <p:cNvPr id="29" name="TextBox 29"/>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4</a:t>
              </a:r>
            </a:p>
          </p:txBody>
        </p:sp>
      </p:grpSp>
      <p:grpSp>
        <p:nvGrpSpPr>
          <p:cNvPr id="30" name="Group 30"/>
          <p:cNvGrpSpPr/>
          <p:nvPr/>
        </p:nvGrpSpPr>
        <p:grpSpPr>
          <a:xfrm>
            <a:off x="13716000" y="3428092"/>
            <a:ext cx="4572000" cy="3430820"/>
            <a:chOff x="0" y="0"/>
            <a:chExt cx="6096000" cy="4574427"/>
          </a:xfrm>
        </p:grpSpPr>
        <p:sp>
          <p:nvSpPr>
            <p:cNvPr id="31" name="AutoShape 31"/>
            <p:cNvSpPr/>
            <p:nvPr/>
          </p:nvSpPr>
          <p:spPr>
            <a:xfrm>
              <a:off x="0" y="0"/>
              <a:ext cx="6096000" cy="4574427"/>
            </a:xfrm>
            <a:prstGeom prst="rect">
              <a:avLst/>
            </a:prstGeom>
            <a:solidFill>
              <a:srgbClr val="FAEFDE"/>
            </a:solidFill>
          </p:spPr>
          <p:txBody>
            <a:bodyPr/>
            <a:lstStyle/>
            <a:p>
              <a:endParaRPr lang="vi-VN"/>
            </a:p>
          </p:txBody>
        </p:sp>
        <p:sp>
          <p:nvSpPr>
            <p:cNvPr id="32" name="TextBox 32"/>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8</a:t>
              </a:r>
            </a:p>
          </p:txBody>
        </p:sp>
      </p:grpSp>
      <p:grpSp>
        <p:nvGrpSpPr>
          <p:cNvPr id="33" name="Group 33"/>
          <p:cNvGrpSpPr/>
          <p:nvPr/>
        </p:nvGrpSpPr>
        <p:grpSpPr>
          <a:xfrm>
            <a:off x="13716000" y="6857092"/>
            <a:ext cx="4572000" cy="3430820"/>
            <a:chOff x="0" y="0"/>
            <a:chExt cx="6096000" cy="4574427"/>
          </a:xfrm>
        </p:grpSpPr>
        <p:sp>
          <p:nvSpPr>
            <p:cNvPr id="34" name="AutoShape 34"/>
            <p:cNvSpPr/>
            <p:nvPr/>
          </p:nvSpPr>
          <p:spPr>
            <a:xfrm>
              <a:off x="0" y="0"/>
              <a:ext cx="6096000" cy="4574427"/>
            </a:xfrm>
            <a:prstGeom prst="rect">
              <a:avLst/>
            </a:prstGeom>
            <a:solidFill>
              <a:srgbClr val="CDC2FE"/>
            </a:solidFill>
          </p:spPr>
          <p:txBody>
            <a:bodyPr/>
            <a:lstStyle/>
            <a:p>
              <a:endParaRPr lang="vi-VN"/>
            </a:p>
          </p:txBody>
        </p:sp>
        <p:sp>
          <p:nvSpPr>
            <p:cNvPr id="35" name="TextBox 3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12</a:t>
              </a:r>
            </a:p>
          </p:txBody>
        </p:sp>
      </p:grpSp>
      <p:grpSp>
        <p:nvGrpSpPr>
          <p:cNvPr id="36" name="Group 36"/>
          <p:cNvGrpSpPr/>
          <p:nvPr/>
        </p:nvGrpSpPr>
        <p:grpSpPr>
          <a:xfrm>
            <a:off x="9144000" y="3428092"/>
            <a:ext cx="4572000" cy="3430820"/>
            <a:chOff x="0" y="0"/>
            <a:chExt cx="6096000" cy="4574427"/>
          </a:xfrm>
        </p:grpSpPr>
        <p:sp>
          <p:nvSpPr>
            <p:cNvPr id="37" name="AutoShape 37"/>
            <p:cNvSpPr/>
            <p:nvPr/>
          </p:nvSpPr>
          <p:spPr>
            <a:xfrm>
              <a:off x="0" y="0"/>
              <a:ext cx="6096000" cy="4574427"/>
            </a:xfrm>
            <a:prstGeom prst="rect">
              <a:avLst/>
            </a:prstGeom>
            <a:solidFill>
              <a:srgbClr val="76B9F0"/>
            </a:solidFill>
          </p:spPr>
          <p:txBody>
            <a:bodyPr/>
            <a:lstStyle/>
            <a:p>
              <a:endParaRPr lang="vi-VN"/>
            </a:p>
          </p:txBody>
        </p:sp>
        <p:sp>
          <p:nvSpPr>
            <p:cNvPr id="38" name="TextBox 3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7</a:t>
              </a:r>
            </a:p>
          </p:txBody>
        </p:sp>
      </p:grpSp>
      <p:grpSp>
        <p:nvGrpSpPr>
          <p:cNvPr id="41" name="Group 40"/>
          <p:cNvGrpSpPr/>
          <p:nvPr/>
        </p:nvGrpSpPr>
        <p:grpSpPr>
          <a:xfrm>
            <a:off x="3503399" y="1821564"/>
            <a:ext cx="11783663" cy="7031565"/>
            <a:chOff x="2335599" y="1214376"/>
            <a:chExt cx="7855775" cy="4687710"/>
          </a:xfrm>
        </p:grpSpPr>
        <p:pic>
          <p:nvPicPr>
            <p:cNvPr id="46" name="Picture 45"/>
            <p:cNvPicPr>
              <a:picLocks noChangeAspect="1"/>
            </p:cNvPicPr>
            <p:nvPr/>
          </p:nvPicPr>
          <p:blipFill rotWithShape="1">
            <a:blip r:embed="rId3"/>
            <a:srcRect l="13369" t="56950" r="54184" b="8629"/>
            <a:stretch/>
          </p:blipFill>
          <p:spPr>
            <a:xfrm>
              <a:off x="2335599" y="1214376"/>
              <a:ext cx="7855775" cy="4687710"/>
            </a:xfrm>
            <a:prstGeom prst="rect">
              <a:avLst/>
            </a:prstGeom>
          </p:spPr>
        </p:pic>
        <p:sp>
          <p:nvSpPr>
            <p:cNvPr id="47" name="TextBox 46"/>
            <p:cNvSpPr txBox="1"/>
            <p:nvPr/>
          </p:nvSpPr>
          <p:spPr>
            <a:xfrm>
              <a:off x="5394010" y="1775001"/>
              <a:ext cx="4344911" cy="369332"/>
            </a:xfrm>
            <a:prstGeom prst="rect">
              <a:avLst/>
            </a:prstGeom>
            <a:noFill/>
          </p:spPr>
          <p:txBody>
            <a:bodyPr wrap="square" rtlCol="0">
              <a:spAutoFit/>
            </a:bodyPr>
            <a:lstStyle/>
            <a:p>
              <a:pPr algn="ctr" defTabSz="914445"/>
              <a:r>
                <a:rPr lang="vi-VN" sz="3000" b="1" dirty="0">
                  <a:solidFill>
                    <a:srgbClr val="C00000"/>
                  </a:solidFill>
                  <a:latin typeface="Cambria" panose="02040503050406030204" pitchFamily="18" charset="0"/>
                  <a:ea typeface="Cambria" panose="02040503050406030204" pitchFamily="18" charset="0"/>
                </a:rPr>
                <a:t>CẢM XÚC TRƯỜNG SA</a:t>
              </a:r>
              <a:endParaRPr lang="en-US" sz="30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8373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1"/>
                                        </p:tgtEl>
                                      </p:cBhvr>
                                    </p:animEffect>
                                    <p:set>
                                      <p:cBhvr>
                                        <p:cTn id="25"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nodeType="clickEffect">
                                  <p:stCondLst>
                                    <p:cond delay="0"/>
                                  </p:stCondLst>
                                  <p:childTnLst>
                                    <p:animEffect transition="out" filter="circle(out)">
                                      <p:cBhvr>
                                        <p:cTn id="42" dur="2000"/>
                                        <p:tgtEl>
                                          <p:spTgt spid="15"/>
                                        </p:tgtEl>
                                      </p:cBhvr>
                                    </p:animEffect>
                                    <p:set>
                                      <p:cBhvr>
                                        <p:cTn id="4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6"/>
                                        </p:tgtEl>
                                      </p:cBhvr>
                                    </p:animEffect>
                                    <p:set>
                                      <p:cBhvr>
                                        <p:cTn id="49"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30"/>
                                        </p:tgtEl>
                                      </p:cBhvr>
                                    </p:animEffect>
                                    <p:set>
                                      <p:cBhvr>
                                        <p:cTn id="55"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6" presetClass="exit" presetSubtype="32" fill="hold" nodeType="clickEffect">
                                  <p:stCondLst>
                                    <p:cond delay="0"/>
                                  </p:stCondLst>
                                  <p:childTnLst>
                                    <p:animEffect transition="out" filter="circle(out)">
                                      <p:cBhvr>
                                        <p:cTn id="60" dur="2000"/>
                                        <p:tgtEl>
                                          <p:spTgt spid="9"/>
                                        </p:tgtEl>
                                      </p:cBhvr>
                                    </p:animEffect>
                                    <p:set>
                                      <p:cBhvr>
                                        <p:cTn id="6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6" presetClass="exit" presetSubtype="32" fill="hold" nodeType="clickEffect">
                                  <p:stCondLst>
                                    <p:cond delay="0"/>
                                  </p:stCondLst>
                                  <p:childTnLst>
                                    <p:animEffect transition="out" filter="circle(out)">
                                      <p:cBhvr>
                                        <p:cTn id="72" dur="2000"/>
                                        <p:tgtEl>
                                          <p:spTgt spid="24"/>
                                        </p:tgtEl>
                                      </p:cBhvr>
                                    </p:animEffect>
                                    <p:set>
                                      <p:cBhvr>
                                        <p:cTn id="73" dur="1" fill="hold">
                                          <p:stCondLst>
                                            <p:cond delay="1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33"/>
                                        </p:tgtEl>
                                      </p:cBhvr>
                                    </p:animEffect>
                                    <p:set>
                                      <p:cBhvr>
                                        <p:cTn id="7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2518" t="28582" r="22801" b="37376"/>
          <a:stretch/>
        </p:blipFill>
        <p:spPr>
          <a:xfrm>
            <a:off x="-11689" y="56533"/>
            <a:ext cx="18299690" cy="10230467"/>
          </a:xfrm>
          <a:prstGeom prst="rect">
            <a:avLst/>
          </a:prstGeom>
        </p:spPr>
      </p:pic>
      <p:sp>
        <p:nvSpPr>
          <p:cNvPr id="40" name="5-Point Star 39"/>
          <p:cNvSpPr/>
          <p:nvPr/>
        </p:nvSpPr>
        <p:spPr>
          <a:xfrm>
            <a:off x="1200062" y="8572501"/>
            <a:ext cx="1605065" cy="11237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endParaRPr lang="en-US" sz="3200" b="1">
              <a:solidFill>
                <a:prstClr val="white"/>
              </a:solidFill>
              <a:latin typeface="Cambria" panose="02040503050406030204" pitchFamily="18" charset="0"/>
              <a:ea typeface="Cambria" panose="02040503050406030204" pitchFamily="18" charset="0"/>
            </a:endParaRPr>
          </a:p>
        </p:txBody>
      </p:sp>
      <p:grpSp>
        <p:nvGrpSpPr>
          <p:cNvPr id="3" name="Group 3"/>
          <p:cNvGrpSpPr/>
          <p:nvPr/>
        </p:nvGrpSpPr>
        <p:grpSpPr>
          <a:xfrm>
            <a:off x="18288" y="-5689"/>
            <a:ext cx="4572000" cy="3430820"/>
            <a:chOff x="0" y="0"/>
            <a:chExt cx="6096000" cy="4574427"/>
          </a:xfrm>
        </p:grpSpPr>
        <p:sp>
          <p:nvSpPr>
            <p:cNvPr id="4" name="AutoShape 4"/>
            <p:cNvSpPr/>
            <p:nvPr/>
          </p:nvSpPr>
          <p:spPr>
            <a:xfrm>
              <a:off x="0" y="0"/>
              <a:ext cx="6096000" cy="4574427"/>
            </a:xfrm>
            <a:prstGeom prst="rect">
              <a:avLst/>
            </a:prstGeom>
            <a:solidFill>
              <a:srgbClr val="F7B2BD"/>
            </a:solidFill>
          </p:spPr>
          <p:txBody>
            <a:bodyPr/>
            <a:lstStyle/>
            <a:p>
              <a:endParaRPr lang="vi-VN"/>
            </a:p>
          </p:txBody>
        </p:sp>
        <p:sp>
          <p:nvSpPr>
            <p:cNvPr id="5" name="TextBox 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dirty="0">
                  <a:solidFill>
                    <a:srgbClr val="141414"/>
                  </a:solidFill>
                  <a:latin typeface="Cambria" panose="02040503050406030204" pitchFamily="18" charset="0"/>
                  <a:ea typeface="Cambria" panose="02040503050406030204" pitchFamily="18" charset="0"/>
                </a:rPr>
                <a:t>1</a:t>
              </a:r>
            </a:p>
          </p:txBody>
        </p:sp>
      </p:grpSp>
      <p:grpSp>
        <p:nvGrpSpPr>
          <p:cNvPr id="6" name="Group 6"/>
          <p:cNvGrpSpPr/>
          <p:nvPr/>
        </p:nvGrpSpPr>
        <p:grpSpPr>
          <a:xfrm>
            <a:off x="0" y="3401869"/>
            <a:ext cx="4572000" cy="3430820"/>
            <a:chOff x="0" y="0"/>
            <a:chExt cx="6096000" cy="4574427"/>
          </a:xfrm>
        </p:grpSpPr>
        <p:sp>
          <p:nvSpPr>
            <p:cNvPr id="7" name="AutoShape 7"/>
            <p:cNvSpPr/>
            <p:nvPr/>
          </p:nvSpPr>
          <p:spPr>
            <a:xfrm>
              <a:off x="0" y="0"/>
              <a:ext cx="6096000" cy="4574427"/>
            </a:xfrm>
            <a:prstGeom prst="rect">
              <a:avLst/>
            </a:prstGeom>
            <a:solidFill>
              <a:srgbClr val="CDC2FE"/>
            </a:solidFill>
          </p:spPr>
          <p:txBody>
            <a:bodyPr/>
            <a:lstStyle/>
            <a:p>
              <a:endParaRPr lang="vi-VN"/>
            </a:p>
          </p:txBody>
        </p:sp>
        <p:sp>
          <p:nvSpPr>
            <p:cNvPr id="8" name="TextBox 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5</a:t>
              </a:r>
            </a:p>
          </p:txBody>
        </p:sp>
      </p:grpSp>
      <p:grpSp>
        <p:nvGrpSpPr>
          <p:cNvPr id="9" name="Group 9"/>
          <p:cNvGrpSpPr/>
          <p:nvPr/>
        </p:nvGrpSpPr>
        <p:grpSpPr>
          <a:xfrm>
            <a:off x="0" y="6857092"/>
            <a:ext cx="4572000" cy="3430820"/>
            <a:chOff x="0" y="0"/>
            <a:chExt cx="6096000" cy="4574427"/>
          </a:xfrm>
        </p:grpSpPr>
        <p:sp>
          <p:nvSpPr>
            <p:cNvPr id="10" name="AutoShape 10"/>
            <p:cNvSpPr/>
            <p:nvPr/>
          </p:nvSpPr>
          <p:spPr>
            <a:xfrm>
              <a:off x="0" y="0"/>
              <a:ext cx="6096000" cy="4574427"/>
            </a:xfrm>
            <a:prstGeom prst="rect">
              <a:avLst/>
            </a:prstGeom>
            <a:solidFill>
              <a:srgbClr val="BADCAC"/>
            </a:solidFill>
          </p:spPr>
          <p:txBody>
            <a:bodyPr/>
            <a:lstStyle/>
            <a:p>
              <a:endParaRPr lang="vi-VN"/>
            </a:p>
          </p:txBody>
        </p:sp>
        <p:sp>
          <p:nvSpPr>
            <p:cNvPr id="11" name="TextBox 11"/>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9</a:t>
              </a:r>
            </a:p>
          </p:txBody>
        </p:sp>
      </p:grpSp>
      <p:grpSp>
        <p:nvGrpSpPr>
          <p:cNvPr id="12" name="Group 12"/>
          <p:cNvGrpSpPr/>
          <p:nvPr/>
        </p:nvGrpSpPr>
        <p:grpSpPr>
          <a:xfrm>
            <a:off x="4572000" y="-910"/>
            <a:ext cx="4572000" cy="3430820"/>
            <a:chOff x="0" y="0"/>
            <a:chExt cx="6096000" cy="4574427"/>
          </a:xfrm>
        </p:grpSpPr>
        <p:sp>
          <p:nvSpPr>
            <p:cNvPr id="13" name="AutoShape 13"/>
            <p:cNvSpPr/>
            <p:nvPr/>
          </p:nvSpPr>
          <p:spPr>
            <a:xfrm>
              <a:off x="0" y="0"/>
              <a:ext cx="6096000" cy="4574427"/>
            </a:xfrm>
            <a:prstGeom prst="rect">
              <a:avLst/>
            </a:prstGeom>
            <a:solidFill>
              <a:srgbClr val="FAEFDE"/>
            </a:solidFill>
          </p:spPr>
          <p:txBody>
            <a:bodyPr/>
            <a:lstStyle/>
            <a:p>
              <a:endParaRPr lang="vi-VN"/>
            </a:p>
          </p:txBody>
        </p:sp>
        <p:sp>
          <p:nvSpPr>
            <p:cNvPr id="14" name="TextBox 14"/>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2</a:t>
              </a:r>
            </a:p>
          </p:txBody>
        </p:sp>
      </p:grpSp>
      <p:grpSp>
        <p:nvGrpSpPr>
          <p:cNvPr id="15" name="Group 15"/>
          <p:cNvGrpSpPr/>
          <p:nvPr/>
        </p:nvGrpSpPr>
        <p:grpSpPr>
          <a:xfrm>
            <a:off x="4572000" y="3428092"/>
            <a:ext cx="4572000" cy="3430820"/>
            <a:chOff x="0" y="0"/>
            <a:chExt cx="6096000" cy="4574427"/>
          </a:xfrm>
        </p:grpSpPr>
        <p:sp>
          <p:nvSpPr>
            <p:cNvPr id="16" name="AutoShape 16"/>
            <p:cNvSpPr/>
            <p:nvPr/>
          </p:nvSpPr>
          <p:spPr>
            <a:xfrm>
              <a:off x="0" y="0"/>
              <a:ext cx="6096000" cy="4574427"/>
            </a:xfrm>
            <a:prstGeom prst="rect">
              <a:avLst/>
            </a:prstGeom>
            <a:solidFill>
              <a:srgbClr val="BADCAC"/>
            </a:solidFill>
          </p:spPr>
          <p:txBody>
            <a:bodyPr/>
            <a:lstStyle/>
            <a:p>
              <a:endParaRPr lang="vi-VN"/>
            </a:p>
          </p:txBody>
        </p:sp>
        <p:sp>
          <p:nvSpPr>
            <p:cNvPr id="17" name="TextBox 17"/>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6</a:t>
              </a:r>
            </a:p>
          </p:txBody>
        </p:sp>
      </p:grpSp>
      <p:grpSp>
        <p:nvGrpSpPr>
          <p:cNvPr id="18" name="Group 18"/>
          <p:cNvGrpSpPr/>
          <p:nvPr/>
        </p:nvGrpSpPr>
        <p:grpSpPr>
          <a:xfrm>
            <a:off x="4572000" y="6857092"/>
            <a:ext cx="4572000" cy="3430820"/>
            <a:chOff x="0" y="0"/>
            <a:chExt cx="6096000" cy="4574427"/>
          </a:xfrm>
        </p:grpSpPr>
        <p:sp>
          <p:nvSpPr>
            <p:cNvPr id="19" name="AutoShape 19"/>
            <p:cNvSpPr/>
            <p:nvPr/>
          </p:nvSpPr>
          <p:spPr>
            <a:xfrm>
              <a:off x="0" y="0"/>
              <a:ext cx="6096000" cy="4574427"/>
            </a:xfrm>
            <a:prstGeom prst="rect">
              <a:avLst/>
            </a:prstGeom>
            <a:solidFill>
              <a:srgbClr val="F7B2BD"/>
            </a:solidFill>
          </p:spPr>
          <p:txBody>
            <a:bodyPr/>
            <a:lstStyle/>
            <a:p>
              <a:endParaRPr lang="vi-VN"/>
            </a:p>
          </p:txBody>
        </p:sp>
        <p:sp>
          <p:nvSpPr>
            <p:cNvPr id="20" name="TextBox 20"/>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10</a:t>
              </a:r>
            </a:p>
          </p:txBody>
        </p:sp>
      </p:grpSp>
      <p:grpSp>
        <p:nvGrpSpPr>
          <p:cNvPr id="21" name="Group 21"/>
          <p:cNvGrpSpPr/>
          <p:nvPr/>
        </p:nvGrpSpPr>
        <p:grpSpPr>
          <a:xfrm>
            <a:off x="9144000" y="-910"/>
            <a:ext cx="4572000" cy="3430820"/>
            <a:chOff x="0" y="0"/>
            <a:chExt cx="6096000" cy="4574427"/>
          </a:xfrm>
        </p:grpSpPr>
        <p:sp>
          <p:nvSpPr>
            <p:cNvPr id="22" name="AutoShape 22"/>
            <p:cNvSpPr/>
            <p:nvPr/>
          </p:nvSpPr>
          <p:spPr>
            <a:xfrm>
              <a:off x="0" y="0"/>
              <a:ext cx="6096000" cy="4574427"/>
            </a:xfrm>
            <a:prstGeom prst="rect">
              <a:avLst/>
            </a:prstGeom>
            <a:solidFill>
              <a:srgbClr val="CDC2FE"/>
            </a:solidFill>
          </p:spPr>
          <p:txBody>
            <a:bodyPr/>
            <a:lstStyle/>
            <a:p>
              <a:endParaRPr lang="vi-VN"/>
            </a:p>
          </p:txBody>
        </p:sp>
        <p:sp>
          <p:nvSpPr>
            <p:cNvPr id="23" name="TextBox 23"/>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3</a:t>
              </a:r>
            </a:p>
          </p:txBody>
        </p:sp>
      </p:grpSp>
      <p:grpSp>
        <p:nvGrpSpPr>
          <p:cNvPr id="24" name="Group 24"/>
          <p:cNvGrpSpPr/>
          <p:nvPr/>
        </p:nvGrpSpPr>
        <p:grpSpPr>
          <a:xfrm>
            <a:off x="9144000" y="6857092"/>
            <a:ext cx="4572000" cy="3430820"/>
            <a:chOff x="0" y="0"/>
            <a:chExt cx="6096000" cy="4574427"/>
          </a:xfrm>
        </p:grpSpPr>
        <p:sp>
          <p:nvSpPr>
            <p:cNvPr id="25" name="AutoShape 25"/>
            <p:cNvSpPr/>
            <p:nvPr/>
          </p:nvSpPr>
          <p:spPr>
            <a:xfrm>
              <a:off x="0" y="0"/>
              <a:ext cx="6096000" cy="4574427"/>
            </a:xfrm>
            <a:prstGeom prst="rect">
              <a:avLst/>
            </a:prstGeom>
            <a:solidFill>
              <a:srgbClr val="FAEFDE"/>
            </a:solidFill>
          </p:spPr>
          <p:txBody>
            <a:bodyPr/>
            <a:lstStyle/>
            <a:p>
              <a:endParaRPr lang="vi-VN"/>
            </a:p>
          </p:txBody>
        </p:sp>
        <p:sp>
          <p:nvSpPr>
            <p:cNvPr id="26" name="TextBox 26"/>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11</a:t>
              </a:r>
            </a:p>
          </p:txBody>
        </p:sp>
      </p:grpSp>
      <p:grpSp>
        <p:nvGrpSpPr>
          <p:cNvPr id="27" name="Group 27"/>
          <p:cNvGrpSpPr/>
          <p:nvPr/>
        </p:nvGrpSpPr>
        <p:grpSpPr>
          <a:xfrm>
            <a:off x="13716000" y="-910"/>
            <a:ext cx="4572000" cy="3430820"/>
            <a:chOff x="0" y="0"/>
            <a:chExt cx="6096000" cy="4574427"/>
          </a:xfrm>
        </p:grpSpPr>
        <p:sp>
          <p:nvSpPr>
            <p:cNvPr id="28" name="AutoShape 28"/>
            <p:cNvSpPr/>
            <p:nvPr/>
          </p:nvSpPr>
          <p:spPr>
            <a:xfrm>
              <a:off x="0" y="0"/>
              <a:ext cx="6096000" cy="4574427"/>
            </a:xfrm>
            <a:prstGeom prst="rect">
              <a:avLst/>
            </a:prstGeom>
            <a:solidFill>
              <a:srgbClr val="76B9F0"/>
            </a:solidFill>
          </p:spPr>
          <p:txBody>
            <a:bodyPr/>
            <a:lstStyle/>
            <a:p>
              <a:endParaRPr lang="vi-VN"/>
            </a:p>
          </p:txBody>
        </p:sp>
        <p:sp>
          <p:nvSpPr>
            <p:cNvPr id="29" name="TextBox 29"/>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4</a:t>
              </a:r>
            </a:p>
          </p:txBody>
        </p:sp>
      </p:grpSp>
      <p:grpSp>
        <p:nvGrpSpPr>
          <p:cNvPr id="30" name="Group 30"/>
          <p:cNvGrpSpPr/>
          <p:nvPr/>
        </p:nvGrpSpPr>
        <p:grpSpPr>
          <a:xfrm>
            <a:off x="13716000" y="3428092"/>
            <a:ext cx="4572000" cy="3430820"/>
            <a:chOff x="0" y="0"/>
            <a:chExt cx="6096000" cy="4574427"/>
          </a:xfrm>
        </p:grpSpPr>
        <p:sp>
          <p:nvSpPr>
            <p:cNvPr id="31" name="AutoShape 31"/>
            <p:cNvSpPr/>
            <p:nvPr/>
          </p:nvSpPr>
          <p:spPr>
            <a:xfrm>
              <a:off x="0" y="0"/>
              <a:ext cx="6096000" cy="4574427"/>
            </a:xfrm>
            <a:prstGeom prst="rect">
              <a:avLst/>
            </a:prstGeom>
            <a:solidFill>
              <a:srgbClr val="FAEFDE"/>
            </a:solidFill>
          </p:spPr>
          <p:txBody>
            <a:bodyPr/>
            <a:lstStyle/>
            <a:p>
              <a:endParaRPr lang="vi-VN"/>
            </a:p>
          </p:txBody>
        </p:sp>
        <p:sp>
          <p:nvSpPr>
            <p:cNvPr id="32" name="TextBox 32"/>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8</a:t>
              </a:r>
            </a:p>
          </p:txBody>
        </p:sp>
      </p:grpSp>
      <p:grpSp>
        <p:nvGrpSpPr>
          <p:cNvPr id="33" name="Group 33"/>
          <p:cNvGrpSpPr/>
          <p:nvPr/>
        </p:nvGrpSpPr>
        <p:grpSpPr>
          <a:xfrm>
            <a:off x="13716000" y="6857092"/>
            <a:ext cx="4572000" cy="3430820"/>
            <a:chOff x="0" y="0"/>
            <a:chExt cx="6096000" cy="4574427"/>
          </a:xfrm>
        </p:grpSpPr>
        <p:sp>
          <p:nvSpPr>
            <p:cNvPr id="34" name="AutoShape 34"/>
            <p:cNvSpPr/>
            <p:nvPr/>
          </p:nvSpPr>
          <p:spPr>
            <a:xfrm>
              <a:off x="0" y="0"/>
              <a:ext cx="6096000" cy="4574427"/>
            </a:xfrm>
            <a:prstGeom prst="rect">
              <a:avLst/>
            </a:prstGeom>
            <a:solidFill>
              <a:srgbClr val="CDC2FE"/>
            </a:solidFill>
          </p:spPr>
          <p:txBody>
            <a:bodyPr/>
            <a:lstStyle/>
            <a:p>
              <a:endParaRPr lang="vi-VN"/>
            </a:p>
          </p:txBody>
        </p:sp>
        <p:sp>
          <p:nvSpPr>
            <p:cNvPr id="35" name="TextBox 3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12</a:t>
              </a:r>
            </a:p>
          </p:txBody>
        </p:sp>
      </p:grpSp>
      <p:grpSp>
        <p:nvGrpSpPr>
          <p:cNvPr id="36" name="Group 36"/>
          <p:cNvGrpSpPr/>
          <p:nvPr/>
        </p:nvGrpSpPr>
        <p:grpSpPr>
          <a:xfrm>
            <a:off x="9144000" y="3428092"/>
            <a:ext cx="4572000" cy="3430820"/>
            <a:chOff x="0" y="0"/>
            <a:chExt cx="6096000" cy="4574427"/>
          </a:xfrm>
        </p:grpSpPr>
        <p:sp>
          <p:nvSpPr>
            <p:cNvPr id="37" name="AutoShape 37"/>
            <p:cNvSpPr/>
            <p:nvPr/>
          </p:nvSpPr>
          <p:spPr>
            <a:xfrm>
              <a:off x="0" y="0"/>
              <a:ext cx="6096000" cy="4574427"/>
            </a:xfrm>
            <a:prstGeom prst="rect">
              <a:avLst/>
            </a:prstGeom>
            <a:solidFill>
              <a:srgbClr val="76B9F0"/>
            </a:solidFill>
          </p:spPr>
          <p:txBody>
            <a:bodyPr/>
            <a:lstStyle/>
            <a:p>
              <a:endParaRPr lang="vi-VN"/>
            </a:p>
          </p:txBody>
        </p:sp>
        <p:sp>
          <p:nvSpPr>
            <p:cNvPr id="38" name="TextBox 3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7</a:t>
              </a:r>
            </a:p>
          </p:txBody>
        </p:sp>
      </p:grpSp>
      <p:grpSp>
        <p:nvGrpSpPr>
          <p:cNvPr id="42" name="Group 41"/>
          <p:cNvGrpSpPr/>
          <p:nvPr/>
        </p:nvGrpSpPr>
        <p:grpSpPr>
          <a:xfrm>
            <a:off x="2616924" y="1709720"/>
            <a:ext cx="12635094" cy="6976434"/>
            <a:chOff x="1744616" y="1139813"/>
            <a:chExt cx="8423396" cy="4650956"/>
          </a:xfrm>
        </p:grpSpPr>
        <p:pic>
          <p:nvPicPr>
            <p:cNvPr id="44" name="Picture 43"/>
            <p:cNvPicPr>
              <a:picLocks noChangeAspect="1"/>
            </p:cNvPicPr>
            <p:nvPr/>
          </p:nvPicPr>
          <p:blipFill rotWithShape="1">
            <a:blip r:embed="rId3"/>
            <a:srcRect l="42518" t="28582" r="22801" b="37376"/>
            <a:stretch/>
          </p:blipFill>
          <p:spPr>
            <a:xfrm>
              <a:off x="1744616" y="1139813"/>
              <a:ext cx="8423396" cy="4650956"/>
            </a:xfrm>
            <a:prstGeom prst="rect">
              <a:avLst/>
            </a:prstGeom>
          </p:spPr>
        </p:pic>
        <p:sp>
          <p:nvSpPr>
            <p:cNvPr id="49" name="TextBox 48"/>
            <p:cNvSpPr txBox="1"/>
            <p:nvPr/>
          </p:nvSpPr>
          <p:spPr>
            <a:xfrm>
              <a:off x="5491936" y="1398939"/>
              <a:ext cx="4344911" cy="882464"/>
            </a:xfrm>
            <a:prstGeom prst="rect">
              <a:avLst/>
            </a:prstGeom>
            <a:noFill/>
          </p:spPr>
          <p:txBody>
            <a:bodyPr wrap="square" rtlCol="0">
              <a:spAutoFit/>
            </a:bodyPr>
            <a:lstStyle/>
            <a:p>
              <a:pPr algn="ctr" defTabSz="914445"/>
              <a:r>
                <a:rPr lang="vi-VN" sz="4001" b="1" dirty="0">
                  <a:solidFill>
                    <a:srgbClr val="C00000"/>
                  </a:solidFill>
                  <a:latin typeface="Cambria" panose="02040503050406030204" pitchFamily="18" charset="0"/>
                  <a:ea typeface="Cambria" panose="02040503050406030204" pitchFamily="18" charset="0"/>
                </a:rPr>
                <a:t>NGƯỜI THẦY ĐẦU TIÊN CỦA BỐ TÔI</a:t>
              </a:r>
              <a:endParaRPr lang="en-US" sz="4001"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98698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1"/>
                                        </p:tgtEl>
                                      </p:cBhvr>
                                    </p:animEffect>
                                    <p:set>
                                      <p:cBhvr>
                                        <p:cTn id="25"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nodeType="clickEffect">
                                  <p:stCondLst>
                                    <p:cond delay="0"/>
                                  </p:stCondLst>
                                  <p:childTnLst>
                                    <p:animEffect transition="out" filter="circle(out)">
                                      <p:cBhvr>
                                        <p:cTn id="42" dur="2000"/>
                                        <p:tgtEl>
                                          <p:spTgt spid="15"/>
                                        </p:tgtEl>
                                      </p:cBhvr>
                                    </p:animEffect>
                                    <p:set>
                                      <p:cBhvr>
                                        <p:cTn id="4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6"/>
                                        </p:tgtEl>
                                      </p:cBhvr>
                                    </p:animEffect>
                                    <p:set>
                                      <p:cBhvr>
                                        <p:cTn id="49"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30"/>
                                        </p:tgtEl>
                                      </p:cBhvr>
                                    </p:animEffect>
                                    <p:set>
                                      <p:cBhvr>
                                        <p:cTn id="55"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6" presetClass="exit" presetSubtype="32" fill="hold" nodeType="clickEffect">
                                  <p:stCondLst>
                                    <p:cond delay="0"/>
                                  </p:stCondLst>
                                  <p:childTnLst>
                                    <p:animEffect transition="out" filter="circle(out)">
                                      <p:cBhvr>
                                        <p:cTn id="60" dur="2000"/>
                                        <p:tgtEl>
                                          <p:spTgt spid="9"/>
                                        </p:tgtEl>
                                      </p:cBhvr>
                                    </p:animEffect>
                                    <p:set>
                                      <p:cBhvr>
                                        <p:cTn id="6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6" presetClass="exit" presetSubtype="32" fill="hold" nodeType="clickEffect">
                                  <p:stCondLst>
                                    <p:cond delay="0"/>
                                  </p:stCondLst>
                                  <p:childTnLst>
                                    <p:animEffect transition="out" filter="circle(out)">
                                      <p:cBhvr>
                                        <p:cTn id="72" dur="2000"/>
                                        <p:tgtEl>
                                          <p:spTgt spid="24"/>
                                        </p:tgtEl>
                                      </p:cBhvr>
                                    </p:animEffect>
                                    <p:set>
                                      <p:cBhvr>
                                        <p:cTn id="73" dur="1" fill="hold">
                                          <p:stCondLst>
                                            <p:cond delay="1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33"/>
                                        </p:tgtEl>
                                      </p:cBhvr>
                                    </p:animEffect>
                                    <p:set>
                                      <p:cBhvr>
                                        <p:cTn id="7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96116" y="627845"/>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315545">
            <a:off x="4666289" y="-1927757"/>
            <a:ext cx="7035901" cy="14142514"/>
          </a:xfrm>
          <a:custGeom>
            <a:avLst/>
            <a:gdLst/>
            <a:ahLst/>
            <a:cxnLst/>
            <a:rect l="l" t="t" r="r" b="b"/>
            <a:pathLst>
              <a:path w="7035901" h="14142514">
                <a:moveTo>
                  <a:pt x="0" y="0"/>
                </a:moveTo>
                <a:lnTo>
                  <a:pt x="7035901" y="0"/>
                </a:lnTo>
                <a:lnTo>
                  <a:pt x="7035901" y="14142514"/>
                </a:lnTo>
                <a:lnTo>
                  <a:pt x="0" y="14142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13106400" y="3190546"/>
            <a:ext cx="3653628" cy="5788019"/>
          </a:xfrm>
          <a:custGeom>
            <a:avLst/>
            <a:gdLst/>
            <a:ahLst/>
            <a:cxnLst/>
            <a:rect l="l" t="t" r="r" b="b"/>
            <a:pathLst>
              <a:path w="5266785" h="7949865">
                <a:moveTo>
                  <a:pt x="0" y="0"/>
                </a:moveTo>
                <a:lnTo>
                  <a:pt x="5266785" y="0"/>
                </a:lnTo>
                <a:lnTo>
                  <a:pt x="5266785" y="7949865"/>
                </a:lnTo>
                <a:lnTo>
                  <a:pt x="0" y="7949865"/>
                </a:lnTo>
                <a:lnTo>
                  <a:pt x="0" y="0"/>
                </a:lnTo>
                <a:close/>
              </a:path>
            </a:pathLst>
          </a:custGeom>
          <a:blipFill>
            <a:blip r:embed="rId6"/>
            <a:stretch>
              <a:fillRect/>
            </a:stretch>
          </a:blipFill>
        </p:spPr>
        <p:txBody>
          <a:bodyPr/>
          <a:lstStyle/>
          <a:p>
            <a:endParaRPr lang="vi-VN"/>
          </a:p>
        </p:txBody>
      </p:sp>
      <p:sp>
        <p:nvSpPr>
          <p:cNvPr id="5" name="Freeform 5"/>
          <p:cNvSpPr/>
          <p:nvPr/>
        </p:nvSpPr>
        <p:spPr>
          <a:xfrm>
            <a:off x="-1284246" y="5003632"/>
            <a:ext cx="6101981" cy="6672147"/>
          </a:xfrm>
          <a:custGeom>
            <a:avLst/>
            <a:gdLst/>
            <a:ahLst/>
            <a:cxnLst/>
            <a:rect l="l" t="t" r="r" b="b"/>
            <a:pathLst>
              <a:path w="6101981" h="6672147">
                <a:moveTo>
                  <a:pt x="0" y="0"/>
                </a:moveTo>
                <a:lnTo>
                  <a:pt x="6101981" y="0"/>
                </a:lnTo>
                <a:lnTo>
                  <a:pt x="6101981" y="6672147"/>
                </a:lnTo>
                <a:lnTo>
                  <a:pt x="0" y="66721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a:off x="844244" y="-2399317"/>
            <a:ext cx="9015908" cy="5589863"/>
          </a:xfrm>
          <a:custGeom>
            <a:avLst/>
            <a:gdLst/>
            <a:ahLst/>
            <a:cxnLst/>
            <a:rect l="l" t="t" r="r" b="b"/>
            <a:pathLst>
              <a:path w="9015908" h="5589863">
                <a:moveTo>
                  <a:pt x="0" y="0"/>
                </a:moveTo>
                <a:lnTo>
                  <a:pt x="9015908" y="0"/>
                </a:lnTo>
                <a:lnTo>
                  <a:pt x="9015908" y="5589863"/>
                </a:lnTo>
                <a:lnTo>
                  <a:pt x="0" y="5589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a:off x="11896116" y="5554501"/>
            <a:ext cx="7151458" cy="6559179"/>
          </a:xfrm>
          <a:custGeom>
            <a:avLst/>
            <a:gdLst/>
            <a:ahLst/>
            <a:cxnLst/>
            <a:rect l="l" t="t" r="r" b="b"/>
            <a:pathLst>
              <a:path w="7151458" h="6559179">
                <a:moveTo>
                  <a:pt x="0" y="0"/>
                </a:moveTo>
                <a:lnTo>
                  <a:pt x="7151458" y="0"/>
                </a:lnTo>
                <a:lnTo>
                  <a:pt x="7151458" y="6559178"/>
                </a:lnTo>
                <a:lnTo>
                  <a:pt x="0" y="65591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Rectangle 7">
            <a:extLst>
              <a:ext uri="{FF2B5EF4-FFF2-40B4-BE49-F238E27FC236}">
                <a16:creationId xmlns:a16="http://schemas.microsoft.com/office/drawing/2014/main" id="{42781614-6B02-5CD4-FA9F-51049817A9B0}"/>
              </a:ext>
            </a:extLst>
          </p:cNvPr>
          <p:cNvSpPr/>
          <p:nvPr/>
        </p:nvSpPr>
        <p:spPr>
          <a:xfrm>
            <a:off x="4336289" y="1308435"/>
            <a:ext cx="7467600" cy="1015663"/>
          </a:xfrm>
          <a:prstGeom prst="rect">
            <a:avLst/>
          </a:prstGeom>
        </p:spPr>
        <p:txBody>
          <a:bodyPr wrap="square">
            <a:spAutoFit/>
          </a:bodyPr>
          <a:lstStyle/>
          <a:p>
            <a:pPr algn="just"/>
            <a:r>
              <a:rPr lang="en-US" sz="6000" b="1" dirty="0" err="1">
                <a:solidFill>
                  <a:schemeClr val="tx2"/>
                </a:solidFill>
                <a:latin typeface="Cambria" panose="02040503050406030204" pitchFamily="18" charset="0"/>
                <a:ea typeface="Cambria" panose="02040503050406030204" pitchFamily="18" charset="0"/>
              </a:rPr>
              <a:t>Yêu</a:t>
            </a:r>
            <a:r>
              <a:rPr lang="en-US" sz="6000" b="1" dirty="0">
                <a:solidFill>
                  <a:schemeClr val="tx2"/>
                </a:solidFill>
                <a:latin typeface="Cambria" panose="02040503050406030204" pitchFamily="18" charset="0"/>
                <a:ea typeface="Cambria" panose="02040503050406030204" pitchFamily="18" charset="0"/>
              </a:rPr>
              <a:t> </a:t>
            </a:r>
            <a:r>
              <a:rPr lang="en-US" sz="6000" b="1" dirty="0" err="1">
                <a:solidFill>
                  <a:schemeClr val="tx2"/>
                </a:solidFill>
                <a:latin typeface="Cambria" panose="02040503050406030204" pitchFamily="18" charset="0"/>
                <a:ea typeface="Cambria" panose="02040503050406030204" pitchFamily="18" charset="0"/>
              </a:rPr>
              <a:t>cầu</a:t>
            </a:r>
            <a:r>
              <a:rPr lang="en-US" sz="6000" b="1" dirty="0">
                <a:solidFill>
                  <a:schemeClr val="tx2"/>
                </a:solidFill>
                <a:latin typeface="Cambria" panose="02040503050406030204" pitchFamily="18" charset="0"/>
                <a:ea typeface="Cambria" panose="02040503050406030204" pitchFamily="18" charset="0"/>
              </a:rPr>
              <a:t> </a:t>
            </a:r>
            <a:r>
              <a:rPr lang="en-US" sz="6000" b="1" dirty="0" err="1">
                <a:solidFill>
                  <a:schemeClr val="tx2"/>
                </a:solidFill>
                <a:latin typeface="Cambria" panose="02040503050406030204" pitchFamily="18" charset="0"/>
                <a:ea typeface="Cambria" panose="02040503050406030204" pitchFamily="18" charset="0"/>
              </a:rPr>
              <a:t>cần</a:t>
            </a:r>
            <a:r>
              <a:rPr lang="en-US" sz="6000" b="1" dirty="0">
                <a:solidFill>
                  <a:schemeClr val="tx2"/>
                </a:solidFill>
                <a:latin typeface="Cambria" panose="02040503050406030204" pitchFamily="18" charset="0"/>
                <a:ea typeface="Cambria" panose="02040503050406030204" pitchFamily="18" charset="0"/>
              </a:rPr>
              <a:t> </a:t>
            </a:r>
            <a:r>
              <a:rPr lang="en-US" sz="6000" b="1" dirty="0" err="1">
                <a:solidFill>
                  <a:schemeClr val="tx2"/>
                </a:solidFill>
                <a:latin typeface="Cambria" panose="02040503050406030204" pitchFamily="18" charset="0"/>
                <a:ea typeface="Cambria" panose="02040503050406030204" pitchFamily="18" charset="0"/>
              </a:rPr>
              <a:t>đạt</a:t>
            </a:r>
            <a:endParaRPr lang="en-US" sz="6000" b="1" dirty="0">
              <a:solidFill>
                <a:schemeClr val="tx2"/>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D48251FF-E70E-3D51-27E6-00DAD4DEBB72}"/>
              </a:ext>
            </a:extLst>
          </p:cNvPr>
          <p:cNvSpPr txBox="1"/>
          <p:nvPr/>
        </p:nvSpPr>
        <p:spPr>
          <a:xfrm>
            <a:off x="1527972" y="2077976"/>
            <a:ext cx="11929953" cy="5610447"/>
          </a:xfrm>
          <a:prstGeom prst="rect">
            <a:avLst/>
          </a:prstGeom>
          <a:noFill/>
        </p:spPr>
        <p:txBody>
          <a:bodyPr wrap="square">
            <a:spAutoFit/>
          </a:bodyPr>
          <a:lstStyle/>
          <a:p>
            <a:pPr algn="just">
              <a:lnSpc>
                <a:spcPct val="150000"/>
              </a:lnSpc>
            </a:pPr>
            <a:r>
              <a:rPr lang="vi-VN" sz="4400" b="1" dirty="0">
                <a:solidFill>
                  <a:srgbClr val="00B050"/>
                </a:solidFill>
                <a:latin typeface="Cambria" panose="02040503050406030204" pitchFamily="18" charset="0"/>
                <a:ea typeface="Cambria" panose="02040503050406030204" pitchFamily="18" charset="0"/>
              </a:rPr>
              <a:t>-</a:t>
            </a:r>
            <a:r>
              <a:rPr lang="vi-VN" sz="4000" b="1" dirty="0">
                <a:solidFill>
                  <a:srgbClr val="00B050"/>
                </a:solidFill>
                <a:latin typeface="Cambria" panose="02040503050406030204" pitchFamily="18" charset="0"/>
                <a:ea typeface="Cambria" panose="02040503050406030204" pitchFamily="18" charset="0"/>
              </a:rPr>
              <a:t>Biết đọc theo ngữ điệu phù hợp với vai được phân trong những đoạn đối thoại có hai hoặc ba nhân vật. Trả lời được một số câu hỏi trong bài.</a:t>
            </a:r>
            <a:endParaRPr lang="en-US" sz="6000" b="1" dirty="0">
              <a:solidFill>
                <a:srgbClr val="00B050"/>
              </a:solidFill>
              <a:latin typeface="Cambria" panose="02040503050406030204" pitchFamily="18" charset="0"/>
              <a:ea typeface="Cambria" panose="02040503050406030204" pitchFamily="18" charset="0"/>
            </a:endParaRPr>
          </a:p>
          <a:p>
            <a:pPr algn="just">
              <a:lnSpc>
                <a:spcPct val="150000"/>
              </a:lnSpc>
            </a:pP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Xác</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định</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trạng</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ngữ</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và</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viết</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được</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câu</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theo</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yêu</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cầu</a:t>
            </a:r>
            <a:r>
              <a:rPr lang="en-US" sz="4000" b="1" dirty="0">
                <a:solidFill>
                  <a:srgbClr val="00B050"/>
                </a:solidFill>
                <a:latin typeface="Cambria" panose="02040503050406030204" pitchFamily="18" charset="0"/>
                <a:ea typeface="Cambria" panose="02040503050406030204" pitchFamily="18" charset="0"/>
              </a:rPr>
              <a:t>.</a:t>
            </a:r>
            <a:endParaRPr lang="vi-VN" sz="4000" b="1" dirty="0">
              <a:solidFill>
                <a:srgbClr val="00B050"/>
              </a:solidFill>
              <a:latin typeface="Cambria" panose="02040503050406030204" pitchFamily="18" charset="0"/>
              <a:ea typeface="Cambria" panose="02040503050406030204" pitchFamily="18" charset="0"/>
            </a:endParaRPr>
          </a:p>
          <a:p>
            <a:pPr algn="just">
              <a:lnSpc>
                <a:spcPct val="150000"/>
              </a:lnSpc>
            </a:pPr>
            <a:r>
              <a:rPr lang="vi-VN" sz="4000" b="1" dirty="0">
                <a:solidFill>
                  <a:srgbClr val="00B050"/>
                </a:solidFill>
                <a:latin typeface="Cambria" panose="02040503050406030204" pitchFamily="18" charset="0"/>
                <a:ea typeface="Cambria" panose="02040503050406030204" pitchFamily="18" charset="0"/>
              </a:rPr>
              <a:t>- Phát triển năng lực ngôn ngữ</a:t>
            </a:r>
          </a:p>
          <a:p>
            <a:pPr algn="just">
              <a:lnSpc>
                <a:spcPct val="150000"/>
              </a:lnSpc>
            </a:pPr>
            <a:r>
              <a:rPr lang="vi-VN" sz="4000" b="1" dirty="0">
                <a:solidFill>
                  <a:srgbClr val="00B050"/>
                </a:solidFill>
                <a:latin typeface="Cambria" panose="02040503050406030204" pitchFamily="18" charset="0"/>
                <a:ea typeface="Cambria" panose="02040503050406030204" pitchFamily="18" charset="0"/>
              </a:rPr>
              <a:t>- Biết vận dụng bài học vào thực tiễn cuộc sống.</a:t>
            </a:r>
          </a:p>
        </p:txBody>
      </p:sp>
    </p:spTree>
    <p:extLst>
      <p:ext uri="{BB962C8B-B14F-4D97-AF65-F5344CB8AC3E}">
        <p14:creationId xmlns:p14="http://schemas.microsoft.com/office/powerpoint/2010/main" val="34088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anim calcmode="lin" valueType="num">
                                      <p:cBhvr>
                                        <p:cTn id="28" dur="2000" fill="hold"/>
                                        <p:tgtEl>
                                          <p:spTgt spid="6"/>
                                        </p:tgtEl>
                                        <p:attrNameLst>
                                          <p:attrName>ppt_w</p:attrName>
                                        </p:attrNameLst>
                                      </p:cBhvr>
                                      <p:tavLst>
                                        <p:tav tm="0" fmla="#ppt_w*sin(2.5*pi*$)">
                                          <p:val>
                                            <p:fltVal val="0"/>
                                          </p:val>
                                        </p:tav>
                                        <p:tav tm="100000">
                                          <p:val>
                                            <p:fltVal val="1"/>
                                          </p:val>
                                        </p:tav>
                                      </p:tavLst>
                                    </p:anim>
                                    <p:anim calcmode="lin" valueType="num">
                                      <p:cBhvr>
                                        <p:cTn id="29" dur="2000" fill="hold"/>
                                        <p:tgtEl>
                                          <p:spTgt spid="6"/>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anim calcmode="lin" valueType="num">
                                      <p:cBhvr>
                                        <p:cTn id="33" dur="2000" fill="hold"/>
                                        <p:tgtEl>
                                          <p:spTgt spid="7"/>
                                        </p:tgtEl>
                                        <p:attrNameLst>
                                          <p:attrName>ppt_w</p:attrName>
                                        </p:attrNameLst>
                                      </p:cBhvr>
                                      <p:tavLst>
                                        <p:tav tm="0" fmla="#ppt_w*sin(2.5*pi*$)">
                                          <p:val>
                                            <p:fltVal val="0"/>
                                          </p:val>
                                        </p:tav>
                                        <p:tav tm="100000">
                                          <p:val>
                                            <p:fltVal val="1"/>
                                          </p:val>
                                        </p:tav>
                                      </p:tavLst>
                                    </p:anim>
                                    <p:anim calcmode="lin" valueType="num">
                                      <p:cBhvr>
                                        <p:cTn id="3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798</Words>
  <Application>Microsoft Office PowerPoint</Application>
  <PresentationFormat>Custom</PresentationFormat>
  <Paragraphs>114</Paragraphs>
  <Slides>16</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#9Slide07 HoneyCream</vt:lpstr>
      <vt:lpstr>Arial</vt:lpstr>
      <vt:lpstr>Cambria</vt:lpstr>
      <vt:lpstr>#9Slide05 Aphrodite Pro</vt:lpstr>
      <vt:lpstr>Calibri</vt:lpstr>
      <vt:lpstr>SVN-Newton</vt:lpstr>
      <vt:lpstr>Abula Italics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TAP TIET 6</dc:title>
  <dc:creator>MANG NON</dc:creator>
  <cp:lastModifiedBy>Nguyễn Đức Cường</cp:lastModifiedBy>
  <cp:revision>13</cp:revision>
  <dcterms:created xsi:type="dcterms:W3CDTF">2006-08-16T00:00:00Z</dcterms:created>
  <dcterms:modified xsi:type="dcterms:W3CDTF">2024-03-11T09:14:30Z</dcterms:modified>
  <dc:identifier>DAF-FmMVxO8</dc:identifier>
</cp:coreProperties>
</file>