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1"/>
  </p:notesMasterIdLst>
  <p:sldIdLst>
    <p:sldId id="256" r:id="rId3"/>
    <p:sldId id="258" r:id="rId4"/>
    <p:sldId id="278" r:id="rId5"/>
    <p:sldId id="279" r:id="rId6"/>
    <p:sldId id="280" r:id="rId7"/>
    <p:sldId id="281" r:id="rId8"/>
    <p:sldId id="282" r:id="rId9"/>
    <p:sldId id="283" r:id="rId10"/>
    <p:sldId id="284" r:id="rId11"/>
    <p:sldId id="257"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4" r:id="rId25"/>
    <p:sldId id="272" r:id="rId26"/>
    <p:sldId id="273" r:id="rId27"/>
    <p:sldId id="275"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A027-0450-4907-88AB-40E359B16BC1}" type="slidenum">
              <a:rPr lang="en-US" smtClean="0"/>
              <a:t>10</a:t>
            </a:fld>
            <a:endParaRPr lang="en-US"/>
          </a:p>
        </p:txBody>
      </p:sp>
    </p:spTree>
    <p:extLst>
      <p:ext uri="{BB962C8B-B14F-4D97-AF65-F5344CB8AC3E}">
        <p14:creationId xmlns:p14="http://schemas.microsoft.com/office/powerpoint/2010/main" val="429314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2BFF8-1B1F-0D37-3BE7-369F3F667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5655EC-1512-80A6-4A62-76272C6D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AA4E2A-A6E9-2BC2-908B-210D27CF7856}"/>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E287353D-EFDD-148C-3356-EBC1B969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331597-9D9B-99B4-BCA0-14B0C2B0D18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5505C-4F71-308E-C7B2-1024B7BE9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F34BAB6-600C-D52A-926B-CAE24D3E7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B346D9-6E67-30ED-1894-E7DDB1D13E45}"/>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CEF16C07-47B6-8074-978D-CDE7F1245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BFFD77-4487-5824-27A0-FBF7CF2DFED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E2BB33-6E44-D222-72A5-9A9081A5C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6053EF-5439-A6CC-3F40-CAE366919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B771F-A549-FF92-E1AE-198ABDD9BB72}"/>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D424C5C8-1952-19F9-5667-DCFC397E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6AD82B-35B7-02B5-3422-3A3DD84F5C96}"/>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15898-5903-B508-34E2-E510CEBC91C6}"/>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74AB6827-042C-F35E-C4DB-BEEFB5CB1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25E4AE-7DAE-CD85-79B0-A17F59EBEB76}"/>
              </a:ext>
            </a:extLst>
          </p:cNvPr>
          <p:cNvSpPr>
            <a:spLocks noGrp="1"/>
          </p:cNvSpPr>
          <p:nvPr>
            <p:ph type="sldNum" sz="quarter" idx="12"/>
          </p:nvPr>
        </p:nvSpPr>
        <p:spPr/>
        <p:txBody>
          <a:bodyPr/>
          <a:lstStyle/>
          <a:p>
            <a:fld id="{0851AA11-745B-4AE7-9B80-3E50771C116A}" type="slidenum">
              <a:rPr lang="en-US" smtClean="0"/>
              <a:t>‹#›</a:t>
            </a:fld>
            <a:endParaRPr lang="en-US"/>
          </a:p>
        </p:txBody>
      </p:sp>
      <p:pic>
        <p:nvPicPr>
          <p:cNvPr id="8" name="Picture 7">
            <a:extLst>
              <a:ext uri="{FF2B5EF4-FFF2-40B4-BE49-F238E27FC236}">
                <a16:creationId xmlns:a16="http://schemas.microsoft.com/office/drawing/2014/main" xmlns=""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2" name="Title 1">
            <a:extLst>
              <a:ext uri="{FF2B5EF4-FFF2-40B4-BE49-F238E27FC236}">
                <a16:creationId xmlns:a16="http://schemas.microsoft.com/office/drawing/2014/main" xmlns=""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4348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A5ABB4-6C95-0C9F-AC0D-39208C7FFE7D}"/>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5DE17A8F-4A85-90F6-76EF-F296C60ED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12E87E-54A5-857A-FEAA-64AC3391EDD2}"/>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9892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FA2D25D-0C6D-2E25-D519-739E2580D4EF}"/>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68623861-A02C-3FAD-037C-57757168C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EC24D6-9B49-5351-8236-6E200C2BE802}"/>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39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1F72D9-B0CD-89A4-16D9-A1B9E000CC31}"/>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6" name="Footer Placeholder 5">
            <a:extLst>
              <a:ext uri="{FF2B5EF4-FFF2-40B4-BE49-F238E27FC236}">
                <a16:creationId xmlns:a16="http://schemas.microsoft.com/office/drawing/2014/main" xmlns="" id="{4F406451-C2F5-3C35-C87D-96E3372C3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9306B54-9CFB-24D9-CF0D-39ECDE5D72E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701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C6A05E-2D46-55C3-1441-D723A45ED253}"/>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8" name="Footer Placeholder 7">
            <a:extLst>
              <a:ext uri="{FF2B5EF4-FFF2-40B4-BE49-F238E27FC236}">
                <a16:creationId xmlns:a16="http://schemas.microsoft.com/office/drawing/2014/main" xmlns="" id="{33F0C37D-EF79-B662-69EE-B5EB77660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26E3E7-8ACD-EA97-ACC4-2EE2A8ADA86C}"/>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0451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C386EC-CE61-821B-80B0-10137F38369D}"/>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4" name="Footer Placeholder 3">
            <a:extLst>
              <a:ext uri="{FF2B5EF4-FFF2-40B4-BE49-F238E27FC236}">
                <a16:creationId xmlns:a16="http://schemas.microsoft.com/office/drawing/2014/main" xmlns="" id="{01EAF015-BF65-9576-0F95-AF676C58F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D58B547-C817-6DB6-0D3E-2211A9370D7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25768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198CCF-DB6B-1528-98FB-6A19E2573AB0}"/>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3" name="Footer Placeholder 2">
            <a:extLst>
              <a:ext uri="{FF2B5EF4-FFF2-40B4-BE49-F238E27FC236}">
                <a16:creationId xmlns:a16="http://schemas.microsoft.com/office/drawing/2014/main" xmlns="" id="{55AE894D-35DC-D98C-76D3-ADAA80C97F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987BAA-FE9E-978D-9241-4842DF24AA0B}"/>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19693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592D13-494F-DC68-5D2A-87FC16154690}"/>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6" name="Footer Placeholder 5">
            <a:extLst>
              <a:ext uri="{FF2B5EF4-FFF2-40B4-BE49-F238E27FC236}">
                <a16:creationId xmlns:a16="http://schemas.microsoft.com/office/drawing/2014/main" xmlns="" id="{F667514E-1AAF-EE81-2217-9CBDD5333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1887C7-E7D1-0723-4F9B-B0E36FF77198}"/>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255736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6D618-DFB3-F761-917B-DA6E76C03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F708DA-E467-AA0B-7C4B-1477857F0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F8DF5-E1EF-001F-A8B7-0545D6D3C76E}"/>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5A93204E-0BA3-0844-7EB3-07092B80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180C-8451-9599-7FAA-5F77C03EFEBE}"/>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57F4E7-127B-D543-6FF0-DA0D13326CB3}"/>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6" name="Footer Placeholder 5">
            <a:extLst>
              <a:ext uri="{FF2B5EF4-FFF2-40B4-BE49-F238E27FC236}">
                <a16:creationId xmlns:a16="http://schemas.microsoft.com/office/drawing/2014/main" xmlns="" id="{6153A043-3C91-DBBC-A862-722158031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156457-1446-2EB8-FDB9-68165F6D8721}"/>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43821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AD4768-D51A-3E06-6D08-05530589399F}"/>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9ADEEE10-CF93-FF88-5456-5A38C759E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62FEDD-B381-27AB-91B3-0602F6D4DD79}"/>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8983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D27007-BC07-8E9D-3924-4A011B196445}"/>
              </a:ext>
            </a:extLst>
          </p:cNvPr>
          <p:cNvSpPr>
            <a:spLocks noGrp="1"/>
          </p:cNvSpPr>
          <p:nvPr>
            <p:ph type="dt" sz="half" idx="10"/>
          </p:nvPr>
        </p:nvSpPr>
        <p:spPr/>
        <p:txBody>
          <a:body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B75AE2E5-2535-7904-3A2A-2E0E5D947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FBFEC8-627C-D8E7-B7BD-599614CC4E14}"/>
              </a:ext>
            </a:extLst>
          </p:cNvPr>
          <p:cNvSpPr>
            <a:spLocks noGrp="1"/>
          </p:cNvSpPr>
          <p:nvPr>
            <p:ph type="sldNum" sz="quarter" idx="12"/>
          </p:nvPr>
        </p:nvSpPr>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7004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B83048-94CA-C50E-DA85-8B92BE4A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A8DC53B-BD81-CDAD-6BB3-71F54AB4D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4353500-725C-1297-789C-2DB293D2BA03}"/>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4254D293-C6B4-B32E-430F-25571F98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A121A1-E57E-0624-3573-FD84F066ABA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9E7D7-B709-07F6-A536-D96F27712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C1E84-0582-63E3-0692-872F8AA5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35CFDC-4844-302E-D8B1-D99C3B5E4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D5211C-6800-9CA4-BD59-898433CAA170}"/>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6" name="Footer Placeholder 5">
            <a:extLst>
              <a:ext uri="{FF2B5EF4-FFF2-40B4-BE49-F238E27FC236}">
                <a16:creationId xmlns:a16="http://schemas.microsoft.com/office/drawing/2014/main" xmlns="" id="{D93B6B47-66BC-DF56-8533-0705FA235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7C945F-D2C3-DA41-F3FE-3B8736042E79}"/>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4AB3A-2914-465A-2515-98DC0ADBC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D118AE-61E2-99F7-77AE-F02159CD4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E9E213C-5BAD-1EE7-2F6D-6D86C4A1A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9C0E56-CEAA-0077-2F4A-938DD345D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311E7F8-271A-AA6D-CE1A-2163A6A59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100D365-CAA7-3A50-E481-39A798B88191}"/>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8" name="Footer Placeholder 7">
            <a:extLst>
              <a:ext uri="{FF2B5EF4-FFF2-40B4-BE49-F238E27FC236}">
                <a16:creationId xmlns:a16="http://schemas.microsoft.com/office/drawing/2014/main" xmlns="" id="{4255B7DD-5F6F-1BB4-14E1-294A5597D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970CD51-37C6-BCDB-05C8-D92631731EB0}"/>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C7BC7-8899-9100-73E5-2F95CC9BD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7F7CAEA-6CF1-9AC8-8970-738F5D1B5947}"/>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4" name="Footer Placeholder 3">
            <a:extLst>
              <a:ext uri="{FF2B5EF4-FFF2-40B4-BE49-F238E27FC236}">
                <a16:creationId xmlns:a16="http://schemas.microsoft.com/office/drawing/2014/main" xmlns="" id="{7F38FE47-23B0-6A6A-7DC7-4DDD89B1A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94A21D-5AFA-1CC9-0988-17993F02CC0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48D2CEA-77FD-E68D-989A-5A70925AD2A5}"/>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3" name="Footer Placeholder 2">
            <a:extLst>
              <a:ext uri="{FF2B5EF4-FFF2-40B4-BE49-F238E27FC236}">
                <a16:creationId xmlns:a16="http://schemas.microsoft.com/office/drawing/2014/main" xmlns="" id="{208976EA-D1AA-2331-C823-F9F95641B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8197E89-9943-C364-28AA-92D8FB83FE41}"/>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E709C-D057-60F2-F4FC-DFC03FB9C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638DF7-CAAF-F89F-FA95-7C46AC42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11EFF2F-C2A4-D425-AD02-27919A2B1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A54912-5C4A-DC66-AF1F-A8A168B2C711}"/>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6" name="Footer Placeholder 5">
            <a:extLst>
              <a:ext uri="{FF2B5EF4-FFF2-40B4-BE49-F238E27FC236}">
                <a16:creationId xmlns:a16="http://schemas.microsoft.com/office/drawing/2014/main" xmlns="" id="{BA38C155-4C7F-455F-8999-EC3BD5ACE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7E5E89F-54FD-A3C9-8B8B-1A60801C3E9F}"/>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2615D-838A-966F-83FF-70D2969C0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7E42A4A-86E3-1FA4-AACD-F073536ED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7E2C59-1F4A-D50F-0B2F-6DC993CBF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E51522-9966-E58B-87BC-2F5AA08BFC77}"/>
              </a:ext>
            </a:extLst>
          </p:cNvPr>
          <p:cNvSpPr>
            <a:spLocks noGrp="1"/>
          </p:cNvSpPr>
          <p:nvPr>
            <p:ph type="dt" sz="half" idx="10"/>
          </p:nvPr>
        </p:nvSpPr>
        <p:spPr/>
        <p:txBody>
          <a:bodyPr/>
          <a:lstStyle/>
          <a:p>
            <a:fld id="{2AE7ECF2-4902-4F53-802B-C5CFCAC8E23B}" type="datetimeFigureOut">
              <a:rPr lang="en-US" smtClean="0"/>
              <a:t>1/22/2024</a:t>
            </a:fld>
            <a:endParaRPr lang="en-US"/>
          </a:p>
        </p:txBody>
      </p:sp>
      <p:sp>
        <p:nvSpPr>
          <p:cNvPr id="6" name="Footer Placeholder 5">
            <a:extLst>
              <a:ext uri="{FF2B5EF4-FFF2-40B4-BE49-F238E27FC236}">
                <a16:creationId xmlns:a16="http://schemas.microsoft.com/office/drawing/2014/main" xmlns="" id="{6183764A-A548-ADE3-885B-2D049A49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1D6334-72DD-A9CD-110B-6ED574CE238B}"/>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B49878D-C9B5-ADA1-F39F-DEC64779A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A96542-C97C-D8F3-6BC4-C84C940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D2B1F2-B2AC-A5F8-F564-8EBD25B68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7ECF2-4902-4F53-802B-C5CFCAC8E23B}" type="datetimeFigureOut">
              <a:rPr lang="en-US" smtClean="0"/>
              <a:t>1/22/2024</a:t>
            </a:fld>
            <a:endParaRPr lang="en-US"/>
          </a:p>
        </p:txBody>
      </p:sp>
      <p:sp>
        <p:nvSpPr>
          <p:cNvPr id="5" name="Footer Placeholder 4">
            <a:extLst>
              <a:ext uri="{FF2B5EF4-FFF2-40B4-BE49-F238E27FC236}">
                <a16:creationId xmlns:a16="http://schemas.microsoft.com/office/drawing/2014/main" xmlns="" id="{32C6F2FB-5EF9-5685-58BB-9CCC5FEC3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73E167-9944-50FF-C5EB-8772A918E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9BAD-82F4-4351-A2E8-E0677CC8D75F}" type="slidenum">
              <a:rPr lang="en-US" smtClean="0"/>
              <a:t>‹#›</a:t>
            </a:fld>
            <a:endParaRPr lang="en-US"/>
          </a:p>
        </p:txBody>
      </p:sp>
      <p:sp>
        <p:nvSpPr>
          <p:cNvPr id="8" name="Title 1">
            <a:extLst>
              <a:ext uri="{FF2B5EF4-FFF2-40B4-BE49-F238E27FC236}">
                <a16:creationId xmlns:a16="http://schemas.microsoft.com/office/drawing/2014/main" xmlns="" id="{3C7DB896-E686-E612-8668-6A38638F010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xmlns=""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F02C78A2-20EC-DA9A-4AE4-BB394625472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13C40-8315-4D2F-8822-DB7C80312943}" type="datetimeFigureOut">
              <a:rPr lang="en-US" smtClean="0"/>
              <a:t>1/22/2024</a:t>
            </a:fld>
            <a:endParaRPr lang="en-US"/>
          </a:p>
        </p:txBody>
      </p:sp>
      <p:sp>
        <p:nvSpPr>
          <p:cNvPr id="5" name="Footer Placeholder 4">
            <a:extLst>
              <a:ext uri="{FF2B5EF4-FFF2-40B4-BE49-F238E27FC236}">
                <a16:creationId xmlns:a16="http://schemas.microsoft.com/office/drawing/2014/main" xmlns=""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1AA11-745B-4AE7-9B80-3E50771C116A}" type="slidenum">
              <a:rPr lang="en-US" smtClean="0"/>
              <a:t>‹#›</a:t>
            </a:fld>
            <a:endParaRPr lang="en-US"/>
          </a:p>
        </p:txBody>
      </p:sp>
    </p:spTree>
    <p:extLst>
      <p:ext uri="{BB962C8B-B14F-4D97-AF65-F5344CB8AC3E}">
        <p14:creationId xmlns:p14="http://schemas.microsoft.com/office/powerpoint/2010/main" val="3552959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6.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3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40.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8.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5.svg"/><Relationship Id="rId18" Type="http://schemas.openxmlformats.org/officeDocument/2006/relationships/image" Target="../media/image56.png"/><Relationship Id="rId3" Type="http://schemas.openxmlformats.org/officeDocument/2006/relationships/image" Target="../media/image23.svg"/><Relationship Id="rId7" Type="http://schemas.openxmlformats.org/officeDocument/2006/relationships/image" Target="../media/image79.svg"/><Relationship Id="rId12" Type="http://schemas.openxmlformats.org/officeDocument/2006/relationships/image" Target="../media/image54.png"/><Relationship Id="rId17" Type="http://schemas.openxmlformats.org/officeDocument/2006/relationships/image" Target="../media/image73.svg"/><Relationship Id="rId2" Type="http://schemas.openxmlformats.org/officeDocument/2006/relationships/image" Target="../media/image37.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81.sv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sv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91.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4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7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68.svg"/><Relationship Id="rId10"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93.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1.svg"/><Relationship Id="rId5" Type="http://schemas.openxmlformats.org/officeDocument/2006/relationships/image" Target="../media/image97.svg"/><Relationship Id="rId1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99.sv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7.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105.sv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7.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105.sv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05.svg"/><Relationship Id="rId3" Type="http://schemas.openxmlformats.org/officeDocument/2006/relationships/image" Target="../media/image10.svg"/><Relationship Id="rId7" Type="http://schemas.openxmlformats.org/officeDocument/2006/relationships/image" Target="../media/image109.svg"/><Relationship Id="rId12" Type="http://schemas.openxmlformats.org/officeDocument/2006/relationships/image" Target="../media/image67.png"/><Relationship Id="rId2" Type="http://schemas.openxmlformats.org/officeDocument/2006/relationships/image" Target="../media/image3.png"/><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55.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11.sv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svg"/><Relationship Id="rId7" Type="http://schemas.openxmlformats.org/officeDocument/2006/relationships/image" Target="../media/image118.svg"/><Relationship Id="rId12"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38.svg"/><Relationship Id="rId5" Type="http://schemas.openxmlformats.org/officeDocument/2006/relationships/image" Target="../media/image116.svg"/><Relationship Id="rId10" Type="http://schemas.openxmlformats.org/officeDocument/2006/relationships/image" Target="../media/image12.png"/><Relationship Id="rId4" Type="http://schemas.openxmlformats.org/officeDocument/2006/relationships/image" Target="../media/image73.png"/><Relationship Id="rId9" Type="http://schemas.openxmlformats.org/officeDocument/2006/relationships/image" Target="../media/image12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6.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slide" Target="slide8.xml"/><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slide" Target="slide7.xml"/><Relationship Id="rId4" Type="http://schemas.openxmlformats.org/officeDocument/2006/relationships/image" Target="../media/image24.png"/><Relationship Id="rId9" Type="http://schemas.openxmlformats.org/officeDocument/2006/relationships/image" Target="../media/image2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xmlns=""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a16="http://schemas.microsoft.com/office/drawing/2014/main" xmlns=""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a16="http://schemas.microsoft.com/office/drawing/2014/main" xmlns=""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5" name="Freeform 5"/>
          <p:cNvSpPr/>
          <p:nvPr/>
        </p:nvSpPr>
        <p:spPr>
          <a:xfrm rot="-5400000" flipH="1" flipV="1">
            <a:off x="4100893" y="-1107417"/>
            <a:ext cx="6590958" cy="9339879"/>
          </a:xfrm>
          <a:custGeom>
            <a:avLst/>
            <a:gdLst/>
            <a:ahLst/>
            <a:cxnLst/>
            <a:rect l="l" t="t" r="r" b="b"/>
            <a:pathLst>
              <a:path w="8957908" h="12865935">
                <a:moveTo>
                  <a:pt x="8957907" y="12865935"/>
                </a:moveTo>
                <a:lnTo>
                  <a:pt x="0" y="12865935"/>
                </a:lnTo>
                <a:lnTo>
                  <a:pt x="0" y="0"/>
                </a:lnTo>
                <a:lnTo>
                  <a:pt x="8957907" y="0"/>
                </a:lnTo>
                <a:lnTo>
                  <a:pt x="8957907" y="12865935"/>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475838" y="2658012"/>
            <a:ext cx="5442405" cy="4561725"/>
          </a:xfrm>
          <a:custGeom>
            <a:avLst/>
            <a:gdLst/>
            <a:ahLst/>
            <a:cxnLst/>
            <a:rect l="l" t="t" r="r" b="b"/>
            <a:pathLst>
              <a:path w="8163608" h="6842588">
                <a:moveTo>
                  <a:pt x="8163608" y="0"/>
                </a:moveTo>
                <a:lnTo>
                  <a:pt x="0" y="0"/>
                </a:lnTo>
                <a:lnTo>
                  <a:pt x="0" y="6842588"/>
                </a:lnTo>
                <a:lnTo>
                  <a:pt x="8163608" y="6842588"/>
                </a:lnTo>
                <a:lnTo>
                  <a:pt x="8163608"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a:off x="-1179638" y="-1714940"/>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a:off x="10326563" y="4938875"/>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9413257" y="335601"/>
            <a:ext cx="2092943" cy="2141118"/>
          </a:xfrm>
          <a:custGeom>
            <a:avLst/>
            <a:gdLst/>
            <a:ahLst/>
            <a:cxnLst/>
            <a:rect l="l" t="t" r="r" b="b"/>
            <a:pathLst>
              <a:path w="3139414" h="3211677">
                <a:moveTo>
                  <a:pt x="0" y="0"/>
                </a:moveTo>
                <a:lnTo>
                  <a:pt x="3139414" y="0"/>
                </a:lnTo>
                <a:lnTo>
                  <a:pt x="3139414" y="3211676"/>
                </a:lnTo>
                <a:lnTo>
                  <a:pt x="0" y="321167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5">
            <a:extLst>
              <a:ext uri="{FF2B5EF4-FFF2-40B4-BE49-F238E27FC236}">
                <a16:creationId xmlns:a16="http://schemas.microsoft.com/office/drawing/2014/main" xmlns="" id="{9F4C8A14-0676-0B64-F4D1-B81503ED3689}"/>
              </a:ext>
            </a:extLst>
          </p:cNvPr>
          <p:cNvSpPr txBox="1"/>
          <p:nvPr/>
        </p:nvSpPr>
        <p:spPr>
          <a:xfrm>
            <a:off x="4086920" y="1772227"/>
            <a:ext cx="7648625" cy="4056495"/>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đặc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thù</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Nắm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được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tính</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chất</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giao hoán, kết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err="1">
                <a:solidFill>
                  <a:srgbClr val="5B4130"/>
                </a:solidFill>
                <a:effectLst/>
                <a:latin typeface="Cambria" panose="02040503050406030204" pitchFamily="18" charset="0"/>
                <a:ea typeface="Cambria" panose="02040503050406030204" pitchFamily="18" charset="0"/>
              </a:rPr>
              <a:t>dụng</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được </a:t>
            </a:r>
            <a:r>
              <a:rPr lang="en-US" sz="2800" b="1" err="1">
                <a:solidFill>
                  <a:srgbClr val="5B4130"/>
                </a:solidFill>
                <a:effectLst/>
                <a:latin typeface="Cambria" panose="02040503050406030204" pitchFamily="18" charset="0"/>
                <a:ea typeface="Cambria" panose="02040503050406030204" pitchFamily="18" charset="0"/>
              </a:rPr>
              <a:t>tính</a:t>
            </a:r>
            <a:r>
              <a:rPr lang="en-US" sz="2800" b="1">
                <a:solidFill>
                  <a:srgbClr val="5B4130"/>
                </a:solidFill>
                <a:effectLst/>
                <a:latin typeface="Cambria" panose="02040503050406030204" pitchFamily="18" charset="0"/>
                <a:ea typeface="Cambria" panose="02040503050406030204" pitchFamily="18" charset="0"/>
              </a:rPr>
              <a:t> </a:t>
            </a:r>
            <a:r>
              <a:rPr lang="en-US" sz="2800" b="1" smtClean="0">
                <a:solidFill>
                  <a:srgbClr val="5B4130"/>
                </a:solidFill>
                <a:effectLst/>
                <a:latin typeface="Cambria" panose="02040503050406030204" pitchFamily="18" charset="0"/>
                <a:ea typeface="Cambria" panose="02040503050406030204" pitchFamily="18" charset="0"/>
              </a:rPr>
              <a:t>chất giao hoán,  </a:t>
            </a:r>
            <a:r>
              <a:rPr lang="en-US" sz="2800" b="1" dirty="0" err="1">
                <a:solidFill>
                  <a:srgbClr val="5B4130"/>
                </a:solidFill>
                <a:effectLst/>
                <a:latin typeface="Cambria" panose="02040503050406030204" pitchFamily="18" charset="0"/>
                <a:ea typeface="Cambria" panose="02040503050406030204" pitchFamily="18" charset="0"/>
              </a:rPr>
              <a:t>kết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vào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các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bài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liên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quan</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chung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tư</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duy</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lập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luận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học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quyết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vấn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đề</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giao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tiếp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tác</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Phẩm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chăm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chỉ</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trách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nhiệm</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xmlns="" id="{BAA37864-A622-C1DA-85F9-716328C2B374}"/>
              </a:ext>
            </a:extLst>
          </p:cNvPr>
          <p:cNvPicPr>
            <a:picLocks noChangeAspect="1"/>
          </p:cNvPicPr>
          <p:nvPr/>
        </p:nvPicPr>
        <p:blipFill>
          <a:blip r:embed="rId15"/>
          <a:stretch>
            <a:fillRect/>
          </a:stretch>
        </p:blipFill>
        <p:spPr>
          <a:xfrm>
            <a:off x="4548425" y="835362"/>
            <a:ext cx="54807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5400000" flipV="1">
            <a:off x="2126552" y="-1122308"/>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xmlns="" id="{E320ED51-6700-C7B4-F22B-7965C5F2AD10}"/>
              </a:ext>
            </a:extLst>
          </p:cNvPr>
          <p:cNvPicPr>
            <a:picLocks noChangeAspect="1"/>
          </p:cNvPicPr>
          <p:nvPr/>
        </p:nvPicPr>
        <p:blipFill>
          <a:blip r:embed="rId12"/>
          <a:stretch>
            <a:fillRect/>
          </a:stretch>
        </p:blipFill>
        <p:spPr>
          <a:xfrm>
            <a:off x="666947" y="2304464"/>
            <a:ext cx="7791363"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a16="http://schemas.microsoft.com/office/drawing/2014/main" xmlns="" val="20000"/>
                    </a:ext>
                  </a:extLst>
                </a:gridCol>
                <a:gridCol w="1197357">
                  <a:extLst>
                    <a:ext uri="{9D8B030D-6E8A-4147-A177-3AD203B41FA5}">
                      <a16:colId xmlns:a16="http://schemas.microsoft.com/office/drawing/2014/main" xmlns="" val="20001"/>
                    </a:ext>
                  </a:extLst>
                </a:gridCol>
                <a:gridCol w="1197357">
                  <a:extLst>
                    <a:ext uri="{9D8B030D-6E8A-4147-A177-3AD203B41FA5}">
                      <a16:colId xmlns:a16="http://schemas.microsoft.com/office/drawing/2014/main" xmlns="" val="20002"/>
                    </a:ext>
                  </a:extLst>
                </a:gridCol>
                <a:gridCol w="3706367">
                  <a:extLst>
                    <a:ext uri="{9D8B030D-6E8A-4147-A177-3AD203B41FA5}">
                      <a16:colId xmlns:a16="http://schemas.microsoft.com/office/drawing/2014/main" xmlns="" val="20003"/>
                    </a:ext>
                  </a:extLst>
                </a:gridCol>
                <a:gridCol w="3667367">
                  <a:extLst>
                    <a:ext uri="{9D8B030D-6E8A-4147-A177-3AD203B41FA5}">
                      <a16:colId xmlns:a16="http://schemas.microsoft.com/office/drawing/2014/main" xmlns=""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a16="http://schemas.microsoft.com/office/drawing/2014/main" xmlns=""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a16="http://schemas.microsoft.com/office/drawing/2014/main" xmlns=""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5400000">
            <a:off x="3397278" y="-942295"/>
            <a:ext cx="5397445" cy="9285928"/>
          </a:xfrm>
          <a:custGeom>
            <a:avLst/>
            <a:gdLst/>
            <a:ahLst/>
            <a:cxnLst/>
            <a:rect l="l" t="t" r="r" b="b"/>
            <a:pathLst>
              <a:path w="8096168" h="13928892">
                <a:moveTo>
                  <a:pt x="0" y="0"/>
                </a:moveTo>
                <a:lnTo>
                  <a:pt x="8096168" y="0"/>
                </a:lnTo>
                <a:lnTo>
                  <a:pt x="8096168" y="13928891"/>
                </a:lnTo>
                <a:lnTo>
                  <a:pt x="0" y="139288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9810295">
            <a:off x="187835" y="-474219"/>
            <a:ext cx="3830273" cy="3930317"/>
          </a:xfrm>
          <a:custGeom>
            <a:avLst/>
            <a:gdLst/>
            <a:ahLst/>
            <a:cxnLst/>
            <a:rect l="l" t="t" r="r" b="b"/>
            <a:pathLst>
              <a:path w="5745409" h="5895476">
                <a:moveTo>
                  <a:pt x="0" y="0"/>
                </a:moveTo>
                <a:lnTo>
                  <a:pt x="5745409" y="0"/>
                </a:lnTo>
                <a:lnTo>
                  <a:pt x="5745409" y="5895476"/>
                </a:lnTo>
                <a:lnTo>
                  <a:pt x="0" y="58954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1157080">
            <a:off x="9143227" y="-1998491"/>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1157080">
            <a:off x="-1549348" y="4859509"/>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5354872" y="272861"/>
            <a:ext cx="1482257" cy="1458170"/>
          </a:xfrm>
          <a:custGeom>
            <a:avLst/>
            <a:gdLst/>
            <a:ahLst/>
            <a:cxnLst/>
            <a:rect l="l" t="t" r="r" b="b"/>
            <a:pathLst>
              <a:path w="2223385" h="2187255">
                <a:moveTo>
                  <a:pt x="0" y="0"/>
                </a:moveTo>
                <a:lnTo>
                  <a:pt x="2223386" y="0"/>
                </a:lnTo>
                <a:lnTo>
                  <a:pt x="2223386" y="2187255"/>
                </a:lnTo>
                <a:lnTo>
                  <a:pt x="0" y="218725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8509951" y="3918990"/>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TextBox 12"/>
          <p:cNvSpPr txBox="1"/>
          <p:nvPr/>
        </p:nvSpPr>
        <p:spPr>
          <a:xfrm>
            <a:off x="3490246" y="2957309"/>
            <a:ext cx="5677838" cy="1455527"/>
          </a:xfrm>
          <a:prstGeom prst="rect">
            <a:avLst/>
          </a:prstGeom>
        </p:spPr>
        <p:txBody>
          <a:bodyPr lIns="0" tIns="0" rIns="0" bIns="0" rtlCol="0" anchor="t">
            <a:spAutoFit/>
          </a:bodyPr>
          <a:lstStyle/>
          <a:p>
            <a:pPr algn="ctr">
              <a:lnSpc>
                <a:spcPts val="3850"/>
              </a:lnSpc>
              <a:spcBef>
                <a:spcPct val="0"/>
              </a:spcBef>
            </a:pPr>
            <a:r>
              <a:rPr lang="en-US" sz="2749" dirty="0">
                <a:solidFill>
                  <a:srgbClr val="5B4130"/>
                </a:solidFill>
                <a:latin typeface="Cambria Bold"/>
              </a:rPr>
              <a:t>Khi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một</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r>
              <a:rPr lang="en-US" sz="2749" dirty="0">
                <a:solidFill>
                  <a:srgbClr val="5B4130"/>
                </a:solidFill>
                <a:latin typeface="Cambria Bold"/>
              </a:rPr>
              <a:t>, ta </a:t>
            </a:r>
            <a:r>
              <a:rPr lang="en-US" sz="2749" dirty="0" err="1">
                <a:solidFill>
                  <a:srgbClr val="5B4130"/>
                </a:solidFill>
                <a:latin typeface="Cambria Bold"/>
              </a:rPr>
              <a:t>có</a:t>
            </a:r>
            <a:r>
              <a:rPr lang="en-US" sz="2749" dirty="0">
                <a:solidFill>
                  <a:srgbClr val="5B4130"/>
                </a:solidFill>
                <a:latin typeface="Cambria Bold"/>
              </a:rPr>
              <a:t> </a:t>
            </a:r>
            <a:r>
              <a:rPr lang="en-US" sz="2749" dirty="0" err="1">
                <a:solidFill>
                  <a:srgbClr val="5B4130"/>
                </a:solidFill>
                <a:latin typeface="Cambria Bold"/>
              </a:rPr>
              <a:t>thể</a:t>
            </a:r>
            <a:r>
              <a:rPr lang="en-US" sz="2749" dirty="0">
                <a:solidFill>
                  <a:srgbClr val="5B4130"/>
                </a:solidFill>
                <a:latin typeface="Cambria Bold"/>
              </a:rPr>
              <a:t>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nhất</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của</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và</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endParaRPr lang="en-US" sz="2749" dirty="0">
              <a:solidFill>
                <a:srgbClr val="5B4130"/>
              </a:solidFill>
              <a:latin typeface="Cambria Bold"/>
            </a:endParaRPr>
          </a:p>
        </p:txBody>
      </p:sp>
      <p:grpSp>
        <p:nvGrpSpPr>
          <p:cNvPr id="15" name="Group 14">
            <a:extLst>
              <a:ext uri="{FF2B5EF4-FFF2-40B4-BE49-F238E27FC236}">
                <a16:creationId xmlns:a16="http://schemas.microsoft.com/office/drawing/2014/main" xmlns="" id="{5860E39C-F9AE-C7AF-13A0-68262206137B}"/>
              </a:ext>
            </a:extLst>
          </p:cNvPr>
          <p:cNvGrpSpPr/>
          <p:nvPr/>
        </p:nvGrpSpPr>
        <p:grpSpPr>
          <a:xfrm>
            <a:off x="2823192" y="4603570"/>
            <a:ext cx="6434497" cy="809449"/>
            <a:chOff x="3331414" y="4648075"/>
            <a:chExt cx="6434497" cy="809449"/>
          </a:xfrm>
        </p:grpSpPr>
        <p:sp>
          <p:nvSpPr>
            <p:cNvPr id="13" name="Freeform 13"/>
            <p:cNvSpPr/>
            <p:nvPr/>
          </p:nvSpPr>
          <p:spPr>
            <a:xfrm>
              <a:off x="3859731" y="4648075"/>
              <a:ext cx="5474690" cy="809449"/>
            </a:xfrm>
            <a:custGeom>
              <a:avLst/>
              <a:gdLst/>
              <a:ahLst/>
              <a:cxnLst/>
              <a:rect l="l" t="t" r="r" b="b"/>
              <a:pathLst>
                <a:path w="8759838" h="1861466">
                  <a:moveTo>
                    <a:pt x="0" y="0"/>
                  </a:moveTo>
                  <a:lnTo>
                    <a:pt x="8759838" y="0"/>
                  </a:lnTo>
                  <a:lnTo>
                    <a:pt x="8759838" y="1861465"/>
                  </a:lnTo>
                  <a:lnTo>
                    <a:pt x="0" y="186146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TextBox 14"/>
            <p:cNvSpPr txBox="1"/>
            <p:nvPr/>
          </p:nvSpPr>
          <p:spPr>
            <a:xfrm>
              <a:off x="3331414" y="4648076"/>
              <a:ext cx="6434497" cy="655692"/>
            </a:xfrm>
            <a:prstGeom prst="rect">
              <a:avLst/>
            </a:prstGeom>
          </p:spPr>
          <p:txBody>
            <a:bodyPr lIns="0" tIns="0" rIns="0" bIns="0" rtlCol="0" anchor="t">
              <a:spAutoFit/>
            </a:bodyPr>
            <a:lstStyle/>
            <a:p>
              <a:pPr algn="ctr">
                <a:lnSpc>
                  <a:spcPts val="5619"/>
                </a:lnSpc>
              </a:pPr>
              <a:r>
                <a:rPr lang="en-US" sz="4014" dirty="0">
                  <a:solidFill>
                    <a:srgbClr val="000000"/>
                  </a:solidFill>
                  <a:latin typeface="Cambria Bold"/>
                </a:rPr>
                <a:t> (a x b) x c =  a x (b x c)</a:t>
              </a:r>
            </a:p>
          </p:txBody>
        </p:sp>
      </p:grpSp>
      <p:pic>
        <p:nvPicPr>
          <p:cNvPr id="16" name="Picture 15">
            <a:extLst>
              <a:ext uri="{FF2B5EF4-FFF2-40B4-BE49-F238E27FC236}">
                <a16:creationId xmlns:a16="http://schemas.microsoft.com/office/drawing/2014/main" xmlns="" id="{595C0E94-DE7F-BFA5-65C3-F76CF4D0D9F4}"/>
              </a:ext>
            </a:extLst>
          </p:cNvPr>
          <p:cNvPicPr>
            <a:picLocks noChangeAspect="1"/>
          </p:cNvPicPr>
          <p:nvPr/>
        </p:nvPicPr>
        <p:blipFill>
          <a:blip r:embed="rId18"/>
          <a:stretch>
            <a:fillRect/>
          </a:stretch>
        </p:blipFill>
        <p:spPr>
          <a:xfrm>
            <a:off x="3709155" y="1528566"/>
            <a:ext cx="505402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xmlns="" id="{94D62756-1278-6002-50A3-795CDD5DB99E}"/>
              </a:ext>
            </a:extLst>
          </p:cNvPr>
          <p:cNvPicPr>
            <a:picLocks noChangeAspect="1"/>
          </p:cNvPicPr>
          <p:nvPr/>
        </p:nvPicPr>
        <p:blipFill>
          <a:blip r:embed="rId12"/>
          <a:stretch>
            <a:fillRect/>
          </a:stretch>
        </p:blipFill>
        <p:spPr>
          <a:xfrm>
            <a:off x="334763" y="2123231"/>
            <a:ext cx="8023031"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893339" y="1760105"/>
            <a:ext cx="8612152" cy="1874434"/>
            <a:chOff x="0" y="-626864"/>
            <a:chExt cx="17224304" cy="3748868"/>
          </a:xfrm>
        </p:grpSpPr>
        <p:grpSp>
          <p:nvGrpSpPr>
            <p:cNvPr id="11" name="Group 11"/>
            <p:cNvGrpSpPr/>
            <p:nvPr/>
          </p:nvGrpSpPr>
          <p:grpSpPr>
            <a:xfrm>
              <a:off x="0" y="-626864"/>
              <a:ext cx="17224304" cy="3748868"/>
              <a:chOff x="0" y="-123825"/>
              <a:chExt cx="3402332" cy="740517"/>
            </a:xfrm>
          </p:grpSpPr>
          <p:sp>
            <p:nvSpPr>
              <p:cNvPr id="12" name="Freeform 12"/>
              <p:cNvSpPr/>
              <p:nvPr/>
            </p:nvSpPr>
            <p:spPr>
              <a:xfrm>
                <a:off x="0" y="25822"/>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3" name="TextBox 13"/>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14" name="TextBox 14"/>
            <p:cNvSpPr txBox="1"/>
            <p:nvPr/>
          </p:nvSpPr>
          <p:spPr>
            <a:xfrm>
              <a:off x="145396" y="270051"/>
              <a:ext cx="16821944" cy="2762167"/>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7 x 2 x 3 = (7 x 2) x 3 = 14 x 3 = 42</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7 x 2 x 3 = 7 x (2 x 3) = 7 x 6 = 42</a:t>
              </a:r>
            </a:p>
          </p:txBody>
        </p:sp>
      </p:grpSp>
      <p:grpSp>
        <p:nvGrpSpPr>
          <p:cNvPr id="29" name="Group 28">
            <a:extLst>
              <a:ext uri="{FF2B5EF4-FFF2-40B4-BE49-F238E27FC236}">
                <a16:creationId xmlns:a16="http://schemas.microsoft.com/office/drawing/2014/main" xmlns="" id="{79589A40-02C7-B8C4-3440-F2AD6753D248}"/>
              </a:ext>
            </a:extLst>
          </p:cNvPr>
          <p:cNvGrpSpPr/>
          <p:nvPr/>
        </p:nvGrpSpPr>
        <p:grpSpPr>
          <a:xfrm>
            <a:off x="950879" y="4791307"/>
            <a:ext cx="10731697" cy="2460798"/>
            <a:chOff x="950879" y="4791307"/>
            <a:chExt cx="10731697" cy="2460798"/>
          </a:xfrm>
        </p:grpSpPr>
        <p:sp>
          <p:nvSpPr>
            <p:cNvPr id="15" name="TextBox 15"/>
            <p:cNvSpPr txBox="1"/>
            <p:nvPr/>
          </p:nvSpPr>
          <p:spPr>
            <a:xfrm>
              <a:off x="1075542" y="4835142"/>
              <a:ext cx="9050235" cy="1201547"/>
            </a:xfrm>
            <a:prstGeom prst="rect">
              <a:avLst/>
            </a:prstGeom>
          </p:spPr>
          <p:txBody>
            <a:bodyPr wrap="square" lIns="0" tIns="0" rIns="0" bIns="0" rtlCol="0" anchor="t">
              <a:spAutoFit/>
            </a:bodyPr>
            <a:lstStyle/>
            <a:p>
              <a:pPr>
                <a:lnSpc>
                  <a:spcPts val="4889"/>
                </a:lnSpc>
              </a:pPr>
              <a:r>
                <a:rPr lang="en-US" sz="3492" dirty="0" err="1">
                  <a:solidFill>
                    <a:srgbClr val="000000"/>
                  </a:solidFill>
                  <a:latin typeface="Cambria Bold"/>
                </a:rPr>
                <a:t>Cách</a:t>
              </a:r>
              <a:r>
                <a:rPr lang="en-US" sz="3492" dirty="0">
                  <a:solidFill>
                    <a:srgbClr val="000000"/>
                  </a:solidFill>
                  <a:latin typeface="Cambria Bold"/>
                </a:rPr>
                <a:t> 1: 6 x 2 x 4 = (6 x 2) x 4 = 12 x 4 = 48</a:t>
              </a:r>
            </a:p>
            <a:p>
              <a:pPr>
                <a:lnSpc>
                  <a:spcPts val="4889"/>
                </a:lnSpc>
                <a:spcBef>
                  <a:spcPct val="0"/>
                </a:spcBef>
              </a:pPr>
              <a:r>
                <a:rPr lang="en-US" sz="3492" dirty="0" err="1">
                  <a:solidFill>
                    <a:srgbClr val="000000"/>
                  </a:solidFill>
                  <a:latin typeface="Cambria Bold"/>
                </a:rPr>
                <a:t>Cách</a:t>
              </a:r>
              <a:r>
                <a:rPr lang="en-US" sz="3492" dirty="0">
                  <a:solidFill>
                    <a:srgbClr val="000000"/>
                  </a:solidFill>
                  <a:latin typeface="Cambria Bold"/>
                </a:rPr>
                <a:t> 2: 6 x 2 x 4 = 6 x (2 x 4) = 6 x 8 = 48</a:t>
              </a:r>
            </a:p>
          </p:txBody>
        </p:sp>
        <p:grpSp>
          <p:nvGrpSpPr>
            <p:cNvPr id="16" name="Group 16"/>
            <p:cNvGrpSpPr/>
            <p:nvPr/>
          </p:nvGrpSpPr>
          <p:grpSpPr>
            <a:xfrm>
              <a:off x="950879" y="4791307"/>
              <a:ext cx="10731697" cy="2460798"/>
              <a:chOff x="-394889" y="-381297"/>
              <a:chExt cx="3797221" cy="972167"/>
            </a:xfrm>
          </p:grpSpPr>
          <p:sp>
            <p:nvSpPr>
              <p:cNvPr id="17" name="Freeform 17"/>
              <p:cNvSpPr/>
              <p:nvPr/>
            </p:nvSpPr>
            <p:spPr>
              <a:xfrm>
                <a:off x="-394889" y="-381297"/>
                <a:ext cx="3053476"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8" name="TextBox 18"/>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grpSp>
        <p:nvGrpSpPr>
          <p:cNvPr id="19" name="Group 19"/>
          <p:cNvGrpSpPr/>
          <p:nvPr/>
        </p:nvGrpSpPr>
        <p:grpSpPr>
          <a:xfrm>
            <a:off x="1066952" y="125258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7 x 2 x 3</a:t>
              </a:r>
            </a:p>
          </p:txBody>
        </p:sp>
      </p:grpSp>
      <p:grpSp>
        <p:nvGrpSpPr>
          <p:cNvPr id="22" name="Group 22"/>
          <p:cNvGrpSpPr/>
          <p:nvPr/>
        </p:nvGrpSpPr>
        <p:grpSpPr>
          <a:xfrm>
            <a:off x="920307" y="3818546"/>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6 x 2 x 4</a:t>
              </a:r>
            </a:p>
          </p:txBody>
        </p:sp>
      </p:grpSp>
      <p:sp>
        <p:nvSpPr>
          <p:cNvPr id="25" name="TextBox 25"/>
          <p:cNvSpPr txBox="1"/>
          <p:nvPr/>
        </p:nvSpPr>
        <p:spPr>
          <a:xfrm>
            <a:off x="1383324" y="534484"/>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6" name="Group 26"/>
          <p:cNvGrpSpPr/>
          <p:nvPr/>
        </p:nvGrpSpPr>
        <p:grpSpPr>
          <a:xfrm>
            <a:off x="448687" y="333132"/>
            <a:ext cx="934637" cy="919449"/>
            <a:chOff x="0" y="0"/>
            <a:chExt cx="1869275" cy="1838899"/>
          </a:xfrm>
        </p:grpSpPr>
        <p:sp>
          <p:nvSpPr>
            <p:cNvPr id="27" name="Freeform 27"/>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TextBox 28"/>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xmlns="" id="{87C64860-9E84-A980-9042-7DD1025362EB}"/>
              </a:ext>
            </a:extLst>
          </p:cNvPr>
          <p:cNvPicPr>
            <a:picLocks noChangeAspect="1"/>
          </p:cNvPicPr>
          <p:nvPr/>
        </p:nvPicPr>
        <p:blipFill>
          <a:blip r:embed="rId12"/>
          <a:stretch>
            <a:fillRect/>
          </a:stretch>
        </p:blipFill>
        <p:spPr>
          <a:xfrm>
            <a:off x="403187" y="2168131"/>
            <a:ext cx="7791363"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2</a:t>
              </a:r>
            </a:p>
          </p:txBody>
        </p:sp>
      </p:grpSp>
      <p:sp>
        <p:nvSpPr>
          <p:cNvPr id="13" name="Freeform 13"/>
          <p:cNvSpPr/>
          <p:nvPr/>
        </p:nvSpPr>
        <p:spPr>
          <a:xfrm>
            <a:off x="1576492" y="476166"/>
            <a:ext cx="9039016" cy="4152895"/>
          </a:xfrm>
          <a:custGeom>
            <a:avLst/>
            <a:gdLst/>
            <a:ahLst/>
            <a:cxnLst/>
            <a:rect l="l" t="t" r="r" b="b"/>
            <a:pathLst>
              <a:path w="13558524" h="6229342">
                <a:moveTo>
                  <a:pt x="0" y="0"/>
                </a:moveTo>
                <a:lnTo>
                  <a:pt x="13558524" y="0"/>
                </a:lnTo>
                <a:lnTo>
                  <a:pt x="13558524" y="6229342"/>
                </a:lnTo>
                <a:lnTo>
                  <a:pt x="0" y="6229342"/>
                </a:lnTo>
                <a:lnTo>
                  <a:pt x="0" y="0"/>
                </a:lnTo>
                <a:close/>
              </a:path>
            </a:pathLst>
          </a:custGeom>
          <a:blipFill>
            <a:blip r:embed="rId10"/>
            <a:stretch>
              <a:fillRect/>
            </a:stretch>
          </a:blipFill>
        </p:spPr>
      </p:sp>
      <p:sp>
        <p:nvSpPr>
          <p:cNvPr id="14" name="TextBox 14"/>
          <p:cNvSpPr txBox="1"/>
          <p:nvPr/>
        </p:nvSpPr>
        <p:spPr>
          <a:xfrm>
            <a:off x="427599" y="5650756"/>
            <a:ext cx="5353908"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8 x 5 x 2 = 40 x 2 = 8 x 10</a:t>
            </a:r>
          </a:p>
        </p:txBody>
      </p:sp>
      <p:sp>
        <p:nvSpPr>
          <p:cNvPr id="15" name="TextBox 15"/>
          <p:cNvSpPr txBox="1"/>
          <p:nvPr/>
        </p:nvSpPr>
        <p:spPr>
          <a:xfrm>
            <a:off x="6711303" y="5602040"/>
            <a:ext cx="5029760"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9 x 3 x 2 = 27 x 2 = 9 x 6</a:t>
            </a:r>
          </a:p>
        </p:txBody>
      </p:sp>
      <p:grpSp>
        <p:nvGrpSpPr>
          <p:cNvPr id="16" name="Group 16"/>
          <p:cNvGrpSpPr/>
          <p:nvPr/>
        </p:nvGrpSpPr>
        <p:grpSpPr>
          <a:xfrm>
            <a:off x="8460118" y="4904070"/>
            <a:ext cx="2328141" cy="610833"/>
            <a:chOff x="0" y="0"/>
            <a:chExt cx="4656281" cy="1221665"/>
          </a:xfrm>
        </p:grpSpPr>
        <p:sp>
          <p:nvSpPr>
            <p:cNvPr id="17" name="Freeform 17"/>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8" name="TextBox 18"/>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9" name="Group 19"/>
          <p:cNvGrpSpPr/>
          <p:nvPr/>
        </p:nvGrpSpPr>
        <p:grpSpPr>
          <a:xfrm>
            <a:off x="1771636" y="4883207"/>
            <a:ext cx="2328141" cy="610833"/>
            <a:chOff x="0" y="0"/>
            <a:chExt cx="4656281" cy="1221665"/>
          </a:xfrm>
        </p:grpSpPr>
        <p:sp>
          <p:nvSpPr>
            <p:cNvPr id="20" name="Freeform 20"/>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1" name="TextBox 21"/>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531" y="-104812"/>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1431205" flipH="1">
            <a:off x="-1247342" y="-2071784"/>
            <a:ext cx="3866284" cy="3831136"/>
          </a:xfrm>
          <a:custGeom>
            <a:avLst/>
            <a:gdLst/>
            <a:ahLst/>
            <a:cxnLst/>
            <a:rect l="l" t="t" r="r" b="b"/>
            <a:pathLst>
              <a:path w="5799426" h="5746704">
                <a:moveTo>
                  <a:pt x="5799426" y="0"/>
                </a:moveTo>
                <a:lnTo>
                  <a:pt x="0" y="0"/>
                </a:lnTo>
                <a:lnTo>
                  <a:pt x="0" y="5746704"/>
                </a:lnTo>
                <a:lnTo>
                  <a:pt x="5799426" y="5746704"/>
                </a:lnTo>
                <a:lnTo>
                  <a:pt x="5799426"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211331">
            <a:off x="9855478" y="5781616"/>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0586205" y="74793"/>
            <a:ext cx="1531003" cy="1677811"/>
          </a:xfrm>
          <a:custGeom>
            <a:avLst/>
            <a:gdLst/>
            <a:ahLst/>
            <a:cxnLst/>
            <a:rect l="l" t="t" r="r" b="b"/>
            <a:pathLst>
              <a:path w="2296504" h="2516717">
                <a:moveTo>
                  <a:pt x="0" y="0"/>
                </a:moveTo>
                <a:lnTo>
                  <a:pt x="2296504" y="0"/>
                </a:lnTo>
                <a:lnTo>
                  <a:pt x="2296504" y="2516716"/>
                </a:lnTo>
                <a:lnTo>
                  <a:pt x="0" y="251671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596819">
            <a:off x="660230" y="2431505"/>
            <a:ext cx="751898" cy="2340538"/>
          </a:xfrm>
          <a:custGeom>
            <a:avLst/>
            <a:gdLst/>
            <a:ahLst/>
            <a:cxnLst/>
            <a:rect l="l" t="t" r="r" b="b"/>
            <a:pathLst>
              <a:path w="1127847" h="3510807">
                <a:moveTo>
                  <a:pt x="0" y="0"/>
                </a:moveTo>
                <a:lnTo>
                  <a:pt x="1127846" y="0"/>
                </a:lnTo>
                <a:lnTo>
                  <a:pt x="1127846" y="3510807"/>
                </a:lnTo>
                <a:lnTo>
                  <a:pt x="0" y="35108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8">
            <a:extLst>
              <a:ext uri="{FF2B5EF4-FFF2-40B4-BE49-F238E27FC236}">
                <a16:creationId xmlns:a16="http://schemas.microsoft.com/office/drawing/2014/main" xmlns="" id="{A513798F-7728-04B8-B7C2-53378FF5A6EB}"/>
              </a:ext>
            </a:extLst>
          </p:cNvPr>
          <p:cNvSpPr txBox="1"/>
          <p:nvPr/>
        </p:nvSpPr>
        <p:spPr>
          <a:xfrm>
            <a:off x="2428450" y="2351782"/>
            <a:ext cx="8290076" cy="2154436"/>
          </a:xfrm>
          <a:prstGeom prst="rect">
            <a:avLst/>
          </a:prstGeom>
          <a:solidFill>
            <a:schemeClr val="bg1"/>
          </a:solidFill>
        </p:spPr>
        <p:txBody>
          <a:bodyPr wrap="square" lIns="0" tIns="0" rIns="0" bIns="0" rtlCol="0" anchor="t">
            <a:spAutoFit/>
          </a:bodyPr>
          <a:lstStyle/>
          <a:p>
            <a:pPr indent="346075" algn="just">
              <a:lnSpc>
                <a:spcPts val="4159"/>
              </a:lnSpc>
              <a:spcBef>
                <a:spcPct val="0"/>
              </a:spcBef>
            </a:pP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làm</a:t>
            </a:r>
            <a:r>
              <a:rPr lang="en-US" sz="3600" dirty="0">
                <a:solidFill>
                  <a:srgbClr val="000000"/>
                </a:solidFill>
                <a:latin typeface="Cambria Bold"/>
              </a:rPr>
              <a:t> 3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được</a:t>
            </a:r>
            <a:r>
              <a:rPr lang="en-US" sz="3600" dirty="0">
                <a:solidFill>
                  <a:srgbClr val="000000"/>
                </a:solidFill>
                <a:latin typeface="Cambria Bold"/>
              </a:rPr>
              <a:t> </a:t>
            </a:r>
            <a:r>
              <a:rPr lang="en-US" sz="3600" dirty="0" err="1">
                <a:solidFill>
                  <a:srgbClr val="000000"/>
                </a:solidFill>
                <a:latin typeface="Cambria Bold"/>
              </a:rPr>
              <a:t>cắt</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5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có</a:t>
            </a:r>
            <a:r>
              <a:rPr lang="en-US" sz="3600" dirty="0">
                <a:solidFill>
                  <a:srgbClr val="000000"/>
                </a:solidFill>
                <a:latin typeface="Cambria Bold"/>
              </a:rPr>
              <a:t> 2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 </a:t>
            </a:r>
            <a:r>
              <a:rPr lang="en-US" sz="3600" dirty="0" err="1">
                <a:solidFill>
                  <a:srgbClr val="000000"/>
                </a:solidFill>
                <a:latin typeface="Cambria Bold"/>
              </a:rPr>
              <a:t>Hỏi</a:t>
            </a:r>
            <a:r>
              <a:rPr lang="en-US" sz="3600" dirty="0">
                <a:solidFill>
                  <a:srgbClr val="000000"/>
                </a:solidFill>
                <a:latin typeface="Cambria Bold"/>
              </a:rPr>
              <a:t> </a:t>
            </a: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đã</a:t>
            </a:r>
            <a:r>
              <a:rPr lang="en-US" sz="3600" dirty="0">
                <a:solidFill>
                  <a:srgbClr val="000000"/>
                </a:solidFill>
                <a:latin typeface="Cambria Bold"/>
              </a:rPr>
              <a:t> </a:t>
            </a:r>
            <a:r>
              <a:rPr lang="en-US" sz="3600" dirty="0" err="1">
                <a:solidFill>
                  <a:srgbClr val="000000"/>
                </a:solidFill>
                <a:latin typeface="Cambria Bold"/>
              </a:rPr>
              <a:t>dùng</a:t>
            </a:r>
            <a:r>
              <a:rPr lang="en-US" sz="3600" dirty="0">
                <a:solidFill>
                  <a:srgbClr val="000000"/>
                </a:solidFill>
                <a:latin typeface="Cambria Bold"/>
              </a:rPr>
              <a:t> </a:t>
            </a:r>
            <a:r>
              <a:rPr lang="en-US" sz="3600" dirty="0" err="1">
                <a:solidFill>
                  <a:srgbClr val="000000"/>
                </a:solidFill>
                <a:latin typeface="Cambria Bold"/>
              </a:rPr>
              <a:t>tất</a:t>
            </a:r>
            <a:r>
              <a:rPr lang="en-US" sz="3600" dirty="0">
                <a:solidFill>
                  <a:srgbClr val="000000"/>
                </a:solidFill>
                <a:latin typeface="Cambria Bold"/>
              </a:rPr>
              <a:t> </a:t>
            </a:r>
            <a:r>
              <a:rPr lang="en-US" sz="3600" dirty="0" err="1">
                <a:solidFill>
                  <a:srgbClr val="000000"/>
                </a:solidFill>
                <a:latin typeface="Cambria Bold"/>
              </a:rPr>
              <a:t>cả</a:t>
            </a:r>
            <a:r>
              <a:rPr lang="en-US" sz="3600" dirty="0">
                <a:solidFill>
                  <a:srgbClr val="000000"/>
                </a:solidFill>
                <a:latin typeface="Cambria Bold"/>
              </a:rPr>
              <a:t> bao </a:t>
            </a:r>
            <a:r>
              <a:rPr lang="en-US" sz="3600" dirty="0" err="1">
                <a:solidFill>
                  <a:srgbClr val="000000"/>
                </a:solidFill>
                <a:latin typeface="Cambria Bold"/>
              </a:rPr>
              <a:t>nhiêu</a:t>
            </a:r>
            <a:r>
              <a:rPr lang="en-US" sz="3600" dirty="0">
                <a:solidFill>
                  <a:srgbClr val="000000"/>
                </a:solidFill>
                <a:latin typeface="Cambria Bold"/>
              </a:rPr>
              <a:t>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a:t>
            </a:r>
          </a:p>
        </p:txBody>
      </p:sp>
      <p:grpSp>
        <p:nvGrpSpPr>
          <p:cNvPr id="12" name="Group 10">
            <a:extLst>
              <a:ext uri="{FF2B5EF4-FFF2-40B4-BE49-F238E27FC236}">
                <a16:creationId xmlns:a16="http://schemas.microsoft.com/office/drawing/2014/main" xmlns="" id="{4307F8B6-8B62-B98A-FE40-4F28D1625E79}"/>
              </a:ext>
            </a:extLst>
          </p:cNvPr>
          <p:cNvGrpSpPr/>
          <p:nvPr/>
        </p:nvGrpSpPr>
        <p:grpSpPr>
          <a:xfrm>
            <a:off x="1611812" y="1924431"/>
            <a:ext cx="934637" cy="919449"/>
            <a:chOff x="0" y="0"/>
            <a:chExt cx="1869275" cy="1838899"/>
          </a:xfrm>
        </p:grpSpPr>
        <p:sp>
          <p:nvSpPr>
            <p:cNvPr id="13" name="Freeform 11">
              <a:extLst>
                <a:ext uri="{FF2B5EF4-FFF2-40B4-BE49-F238E27FC236}">
                  <a16:creationId xmlns:a16="http://schemas.microsoft.com/office/drawing/2014/main" xmlns="" id="{52E815AA-9CFD-8665-EB86-3354031EA00F}"/>
                </a:ext>
              </a:extLst>
            </p:cNvPr>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2">
              <a:extLst>
                <a:ext uri="{FF2B5EF4-FFF2-40B4-BE49-F238E27FC236}">
                  <a16:creationId xmlns:a16="http://schemas.microsoft.com/office/drawing/2014/main" xmlns="" id="{51D86175-8EC2-4C98-1E79-0D7C731DA4BE}"/>
                </a:ext>
              </a:extLst>
            </p:cNvPr>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pic>
        <p:nvPicPr>
          <p:cNvPr id="17" name="Picture 16">
            <a:extLst>
              <a:ext uri="{FF2B5EF4-FFF2-40B4-BE49-F238E27FC236}">
                <a16:creationId xmlns:a16="http://schemas.microsoft.com/office/drawing/2014/main" xmlns="" id="{623A1A37-8EB5-4805-B22E-051361EFD2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15819" y="4576891"/>
            <a:ext cx="4526453" cy="2281109"/>
          </a:xfrm>
          <a:prstGeom prst="rect">
            <a:avLst/>
          </a:prstGeom>
        </p:spPr>
      </p:pic>
      <p:pic>
        <p:nvPicPr>
          <p:cNvPr id="16" name="Picture 15">
            <a:extLst>
              <a:ext uri="{FF2B5EF4-FFF2-40B4-BE49-F238E27FC236}">
                <a16:creationId xmlns:a16="http://schemas.microsoft.com/office/drawing/2014/main" xmlns="" id="{D2E43032-55FA-2DE6-DD07-F76532EEE44A}"/>
              </a:ext>
            </a:extLst>
          </p:cNvPr>
          <p:cNvPicPr>
            <a:picLocks noChangeAspect="1"/>
          </p:cNvPicPr>
          <p:nvPr/>
        </p:nvPicPr>
        <p:blipFill>
          <a:blip r:embed="rId15"/>
          <a:stretch>
            <a:fillRect/>
          </a:stretch>
        </p:blipFill>
        <p:spPr>
          <a:xfrm>
            <a:off x="896851" y="284654"/>
            <a:ext cx="10211685"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xmlns=""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xmlns=""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a:off x="-2231406" y="-882033"/>
            <a:ext cx="4315784" cy="3672340"/>
          </a:xfrm>
          <a:custGeom>
            <a:avLst/>
            <a:gdLst/>
            <a:ahLst/>
            <a:cxnLst/>
            <a:rect l="l" t="t" r="r" b="b"/>
            <a:pathLst>
              <a:path w="6473676" h="5508510">
                <a:moveTo>
                  <a:pt x="0" y="0"/>
                </a:moveTo>
                <a:lnTo>
                  <a:pt x="6473676" y="0"/>
                </a:lnTo>
                <a:lnTo>
                  <a:pt x="6473676" y="5508510"/>
                </a:lnTo>
                <a:lnTo>
                  <a:pt x="0" y="55085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2583731" flipH="1">
            <a:off x="9522759" y="5843975"/>
            <a:ext cx="4315784" cy="3672340"/>
          </a:xfrm>
          <a:custGeom>
            <a:avLst/>
            <a:gdLst/>
            <a:ahLst/>
            <a:cxnLst/>
            <a:rect l="l" t="t" r="r" b="b"/>
            <a:pathLst>
              <a:path w="6473676" h="5508510">
                <a:moveTo>
                  <a:pt x="6473676" y="0"/>
                </a:moveTo>
                <a:lnTo>
                  <a:pt x="0" y="0"/>
                </a:lnTo>
                <a:lnTo>
                  <a:pt x="0" y="5508509"/>
                </a:lnTo>
                <a:lnTo>
                  <a:pt x="6473676" y="5508509"/>
                </a:lnTo>
                <a:lnTo>
                  <a:pt x="6473676"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rot="-1239399">
            <a:off x="6377306" y="742657"/>
            <a:ext cx="1166910" cy="1399592"/>
          </a:xfrm>
          <a:custGeom>
            <a:avLst/>
            <a:gdLst/>
            <a:ahLst/>
            <a:cxnLst/>
            <a:rect l="l" t="t" r="r" b="b"/>
            <a:pathLst>
              <a:path w="1750365" h="2099388">
                <a:moveTo>
                  <a:pt x="0" y="0"/>
                </a:moveTo>
                <a:lnTo>
                  <a:pt x="1750365" y="0"/>
                </a:lnTo>
                <a:lnTo>
                  <a:pt x="1750365" y="2099388"/>
                </a:lnTo>
                <a:lnTo>
                  <a:pt x="0" y="20993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6" name="Group 15">
            <a:extLst>
              <a:ext uri="{FF2B5EF4-FFF2-40B4-BE49-F238E27FC236}">
                <a16:creationId xmlns:a16="http://schemas.microsoft.com/office/drawing/2014/main" xmlns="" id="{5DCD9E7D-6E1C-6FB6-7BCE-C25F3E01ECFB}"/>
              </a:ext>
            </a:extLst>
          </p:cNvPr>
          <p:cNvGrpSpPr/>
          <p:nvPr/>
        </p:nvGrpSpPr>
        <p:grpSpPr>
          <a:xfrm>
            <a:off x="941850" y="2866507"/>
            <a:ext cx="3318137" cy="3305693"/>
            <a:chOff x="941850" y="2866507"/>
            <a:chExt cx="3318137" cy="3305693"/>
          </a:xfrm>
        </p:grpSpPr>
        <p:sp>
          <p:nvSpPr>
            <p:cNvPr id="6" name="Freeform 6"/>
            <p:cNvSpPr/>
            <p:nvPr/>
          </p:nvSpPr>
          <p:spPr>
            <a:xfrm>
              <a:off x="941850" y="2866507"/>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1542760" y="3473450"/>
              <a:ext cx="2116317" cy="1615827"/>
            </a:xfrm>
            <a:prstGeom prst="rect">
              <a:avLst/>
            </a:prstGeom>
          </p:spPr>
          <p:txBody>
            <a:bodyPr lIns="0" tIns="0" rIns="0" bIns="0" rtlCol="0" anchor="t">
              <a:spAutoFit/>
            </a:bodyPr>
            <a:lstStyle/>
            <a:p>
              <a:pPr algn="ctr">
                <a:lnSpc>
                  <a:spcPts val="4154"/>
                </a:lnSpc>
              </a:pPr>
              <a:r>
                <a:rPr lang="en-US" sz="3918" dirty="0">
                  <a:solidFill>
                    <a:srgbClr val="5B4130"/>
                  </a:solidFill>
                  <a:latin typeface="Cambria Bold"/>
                </a:rPr>
                <a:t>Hoàn </a:t>
              </a:r>
              <a:r>
                <a:rPr lang="en-US" sz="3918" dirty="0" err="1">
                  <a:solidFill>
                    <a:srgbClr val="5B4130"/>
                  </a:solidFill>
                  <a:latin typeface="Cambria Bold"/>
                </a:rPr>
                <a:t>thành</a:t>
              </a:r>
              <a:r>
                <a:rPr lang="en-US" sz="3918" dirty="0">
                  <a:solidFill>
                    <a:srgbClr val="5B4130"/>
                  </a:solidFill>
                  <a:latin typeface="Cambria Bold"/>
                </a:rPr>
                <a:t> </a:t>
              </a:r>
              <a:r>
                <a:rPr lang="en-US" sz="3918" dirty="0" err="1">
                  <a:solidFill>
                    <a:srgbClr val="5B4130"/>
                  </a:solidFill>
                  <a:latin typeface="Cambria Bold"/>
                </a:rPr>
                <a:t>bài</a:t>
              </a:r>
              <a:r>
                <a:rPr lang="en-US" sz="3918" dirty="0">
                  <a:solidFill>
                    <a:srgbClr val="5B4130"/>
                  </a:solidFill>
                  <a:latin typeface="Cambria Bold"/>
                </a:rPr>
                <a:t> </a:t>
              </a:r>
              <a:r>
                <a:rPr lang="en-US" sz="3918" dirty="0" err="1">
                  <a:solidFill>
                    <a:srgbClr val="5B4130"/>
                  </a:solidFill>
                  <a:latin typeface="Cambria Bold"/>
                </a:rPr>
                <a:t>tập</a:t>
              </a:r>
              <a:endParaRPr lang="en-US" sz="3918" dirty="0">
                <a:solidFill>
                  <a:srgbClr val="5B4130"/>
                </a:solidFill>
                <a:latin typeface="Cambria Bold"/>
              </a:endParaRPr>
            </a:p>
          </p:txBody>
        </p:sp>
      </p:grpSp>
      <p:grpSp>
        <p:nvGrpSpPr>
          <p:cNvPr id="17" name="Group 16">
            <a:extLst>
              <a:ext uri="{FF2B5EF4-FFF2-40B4-BE49-F238E27FC236}">
                <a16:creationId xmlns:a16="http://schemas.microsoft.com/office/drawing/2014/main" xmlns="" id="{EB60BDB9-46FC-6FB6-F052-87143155BD10}"/>
              </a:ext>
            </a:extLst>
          </p:cNvPr>
          <p:cNvGrpSpPr/>
          <p:nvPr/>
        </p:nvGrpSpPr>
        <p:grpSpPr>
          <a:xfrm>
            <a:off x="4435435" y="2792411"/>
            <a:ext cx="3318137" cy="3305693"/>
            <a:chOff x="4435435" y="2792411"/>
            <a:chExt cx="3318137" cy="3305693"/>
          </a:xfrm>
        </p:grpSpPr>
        <p:sp>
          <p:nvSpPr>
            <p:cNvPr id="5" name="Freeform 5"/>
            <p:cNvSpPr/>
            <p:nvPr/>
          </p:nvSpPr>
          <p:spPr>
            <a:xfrm flipH="1">
              <a:off x="4435435" y="2792411"/>
              <a:ext cx="3318137" cy="3305693"/>
            </a:xfrm>
            <a:custGeom>
              <a:avLst/>
              <a:gdLst/>
              <a:ahLst/>
              <a:cxnLst/>
              <a:rect l="l" t="t" r="r" b="b"/>
              <a:pathLst>
                <a:path w="4977205" h="4958540">
                  <a:moveTo>
                    <a:pt x="4977205" y="0"/>
                  </a:moveTo>
                  <a:lnTo>
                    <a:pt x="0" y="0"/>
                  </a:lnTo>
                  <a:lnTo>
                    <a:pt x="0" y="4958540"/>
                  </a:lnTo>
                  <a:lnTo>
                    <a:pt x="4977205" y="4958540"/>
                  </a:lnTo>
                  <a:lnTo>
                    <a:pt x="4977205"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a:off x="4617998" y="3864588"/>
              <a:ext cx="2953011" cy="538609"/>
            </a:xfrm>
            <a:prstGeom prst="rect">
              <a:avLst/>
            </a:prstGeom>
          </p:spPr>
          <p:txBody>
            <a:bodyPr lIns="0" tIns="0" rIns="0" bIns="0" rtlCol="0" anchor="t">
              <a:spAutoFit/>
            </a:bodyPr>
            <a:lstStyle/>
            <a:p>
              <a:pPr algn="ctr">
                <a:lnSpc>
                  <a:spcPts val="4154"/>
                </a:lnSpc>
              </a:pPr>
              <a:r>
                <a:rPr lang="en-US" sz="3918" dirty="0" err="1">
                  <a:solidFill>
                    <a:srgbClr val="FEF9F4"/>
                  </a:solidFill>
                  <a:latin typeface="Cambria"/>
                </a:rPr>
                <a:t>Ôn</a:t>
              </a:r>
              <a:r>
                <a:rPr lang="en-US" sz="3918" dirty="0">
                  <a:solidFill>
                    <a:srgbClr val="FEF9F4"/>
                  </a:solidFill>
                  <a:latin typeface="Cambria"/>
                </a:rPr>
                <a:t> </a:t>
              </a:r>
              <a:r>
                <a:rPr lang="en-US" sz="3918" dirty="0" err="1">
                  <a:solidFill>
                    <a:srgbClr val="FEF9F4"/>
                  </a:solidFill>
                  <a:latin typeface="Cambria"/>
                </a:rPr>
                <a:t>lại</a:t>
              </a:r>
              <a:r>
                <a:rPr lang="en-US" sz="3918" dirty="0">
                  <a:solidFill>
                    <a:srgbClr val="FEF9F4"/>
                  </a:solidFill>
                  <a:latin typeface="Cambria"/>
                </a:rPr>
                <a:t> </a:t>
              </a:r>
              <a:r>
                <a:rPr lang="en-US" sz="3918" dirty="0" err="1">
                  <a:solidFill>
                    <a:srgbClr val="FEF9F4"/>
                  </a:solidFill>
                  <a:latin typeface="Cambria"/>
                </a:rPr>
                <a:t>bài</a:t>
              </a:r>
              <a:r>
                <a:rPr lang="en-US" sz="3918" dirty="0">
                  <a:solidFill>
                    <a:srgbClr val="FEF9F4"/>
                  </a:solidFill>
                  <a:latin typeface="Cambria"/>
                </a:rPr>
                <a:t> </a:t>
              </a:r>
              <a:r>
                <a:rPr lang="en-US" sz="3918" dirty="0" err="1">
                  <a:solidFill>
                    <a:srgbClr val="FEF9F4"/>
                  </a:solidFill>
                  <a:latin typeface="Cambria"/>
                </a:rPr>
                <a:t>cũ</a:t>
              </a:r>
              <a:endParaRPr lang="en-US" sz="3918" dirty="0">
                <a:solidFill>
                  <a:srgbClr val="FEF9F4"/>
                </a:solidFill>
                <a:latin typeface="Cambria"/>
              </a:endParaRPr>
            </a:p>
          </p:txBody>
        </p:sp>
      </p:grpSp>
      <p:grpSp>
        <p:nvGrpSpPr>
          <p:cNvPr id="18" name="Group 17">
            <a:extLst>
              <a:ext uri="{FF2B5EF4-FFF2-40B4-BE49-F238E27FC236}">
                <a16:creationId xmlns:a16="http://schemas.microsoft.com/office/drawing/2014/main" xmlns="" id="{2CC47C78-5066-B542-67EA-9132518B7F54}"/>
              </a:ext>
            </a:extLst>
          </p:cNvPr>
          <p:cNvGrpSpPr/>
          <p:nvPr/>
        </p:nvGrpSpPr>
        <p:grpSpPr>
          <a:xfrm>
            <a:off x="7837304" y="2866507"/>
            <a:ext cx="3318137" cy="3305693"/>
            <a:chOff x="7932014" y="2792411"/>
            <a:chExt cx="3318137" cy="3305693"/>
          </a:xfrm>
        </p:grpSpPr>
        <p:sp>
          <p:nvSpPr>
            <p:cNvPr id="7" name="Freeform 7"/>
            <p:cNvSpPr/>
            <p:nvPr/>
          </p:nvSpPr>
          <p:spPr>
            <a:xfrm>
              <a:off x="7932014" y="2792411"/>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8290236" y="3899422"/>
              <a:ext cx="2561663" cy="1077218"/>
            </a:xfrm>
            <a:prstGeom prst="rect">
              <a:avLst/>
            </a:prstGeom>
          </p:spPr>
          <p:txBody>
            <a:bodyPr lIns="0" tIns="0" rIns="0" bIns="0" rtlCol="0" anchor="t">
              <a:spAutoFit/>
            </a:bodyPr>
            <a:lstStyle/>
            <a:p>
              <a:pPr algn="ctr">
                <a:lnSpc>
                  <a:spcPts val="4151"/>
                </a:lnSpc>
              </a:pPr>
              <a:r>
                <a:rPr lang="en-US" sz="3916" dirty="0" err="1">
                  <a:solidFill>
                    <a:srgbClr val="5B4130"/>
                  </a:solidFill>
                  <a:latin typeface="Cambria Bold"/>
                </a:rPr>
                <a:t>Chuẩn</a:t>
              </a:r>
              <a:r>
                <a:rPr lang="en-US" sz="3916" dirty="0">
                  <a:solidFill>
                    <a:srgbClr val="5B4130"/>
                  </a:solidFill>
                  <a:latin typeface="Cambria Bold"/>
                </a:rPr>
                <a:t> </a:t>
              </a:r>
              <a:r>
                <a:rPr lang="en-US" sz="3916" dirty="0" err="1">
                  <a:solidFill>
                    <a:srgbClr val="5B4130"/>
                  </a:solidFill>
                  <a:latin typeface="Cambria Bold"/>
                </a:rPr>
                <a:t>bị</a:t>
              </a:r>
              <a:r>
                <a:rPr lang="en-US" sz="3916" dirty="0">
                  <a:solidFill>
                    <a:srgbClr val="5B4130"/>
                  </a:solidFill>
                  <a:latin typeface="Cambria Bold"/>
                </a:rPr>
                <a:t> </a:t>
              </a:r>
              <a:r>
                <a:rPr lang="en-US" sz="3916" dirty="0" err="1">
                  <a:solidFill>
                    <a:srgbClr val="5B4130"/>
                  </a:solidFill>
                  <a:latin typeface="Cambria Bold"/>
                </a:rPr>
                <a:t>bài</a:t>
              </a:r>
              <a:r>
                <a:rPr lang="en-US" sz="3916" dirty="0">
                  <a:solidFill>
                    <a:srgbClr val="5B4130"/>
                  </a:solidFill>
                  <a:latin typeface="Cambria Bold"/>
                </a:rPr>
                <a:t> </a:t>
              </a:r>
              <a:r>
                <a:rPr lang="en-US" sz="3916" dirty="0" err="1">
                  <a:solidFill>
                    <a:srgbClr val="5B4130"/>
                  </a:solidFill>
                  <a:latin typeface="Cambria Bold"/>
                </a:rPr>
                <a:t>mới</a:t>
              </a:r>
              <a:endParaRPr lang="en-US" sz="3916" dirty="0">
                <a:solidFill>
                  <a:srgbClr val="5B4130"/>
                </a:solidFill>
                <a:latin typeface="Cambria Bold"/>
              </a:endParaRPr>
            </a:p>
          </p:txBody>
        </p:sp>
      </p:grpSp>
      <p:pic>
        <p:nvPicPr>
          <p:cNvPr id="12" name="Picture 11">
            <a:extLst>
              <a:ext uri="{FF2B5EF4-FFF2-40B4-BE49-F238E27FC236}">
                <a16:creationId xmlns:a16="http://schemas.microsoft.com/office/drawing/2014/main" xmlns="" id="{978E57FF-C356-F190-8F88-3D49FFEF1671}"/>
              </a:ext>
            </a:extLst>
          </p:cNvPr>
          <p:cNvPicPr>
            <a:picLocks noChangeAspect="1"/>
          </p:cNvPicPr>
          <p:nvPr/>
        </p:nvPicPr>
        <p:blipFill>
          <a:blip r:embed="rId14"/>
          <a:stretch>
            <a:fillRect/>
          </a:stretch>
        </p:blipFill>
        <p:spPr>
          <a:xfrm>
            <a:off x="775629" y="783492"/>
            <a:ext cx="4913802" cy="2383743"/>
          </a:xfrm>
          <a:prstGeom prst="rect">
            <a:avLst/>
          </a:prstGeom>
        </p:spPr>
      </p:pic>
      <p:sp>
        <p:nvSpPr>
          <p:cNvPr id="8" name="Freeform 8"/>
          <p:cNvSpPr/>
          <p:nvPr/>
        </p:nvSpPr>
        <p:spPr>
          <a:xfrm>
            <a:off x="7537728" y="191352"/>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Freeform 5"/>
          <p:cNvSpPr/>
          <p:nvPr/>
        </p:nvSpPr>
        <p:spPr>
          <a:xfrm rot="1555367">
            <a:off x="4185976" y="-1768935"/>
            <a:ext cx="9423927" cy="8269496"/>
          </a:xfrm>
          <a:custGeom>
            <a:avLst/>
            <a:gdLst/>
            <a:ahLst/>
            <a:cxnLst/>
            <a:rect l="l" t="t" r="r" b="b"/>
            <a:pathLst>
              <a:path w="14135891" h="12404244">
                <a:moveTo>
                  <a:pt x="0" y="0"/>
                </a:moveTo>
                <a:lnTo>
                  <a:pt x="14135891" y="0"/>
                </a:lnTo>
                <a:lnTo>
                  <a:pt x="14135891" y="12404244"/>
                </a:lnTo>
                <a:lnTo>
                  <a:pt x="0" y="124042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2148092" y="685800"/>
            <a:ext cx="1408876" cy="699155"/>
          </a:xfrm>
          <a:custGeom>
            <a:avLst/>
            <a:gdLst/>
            <a:ahLst/>
            <a:cxnLst/>
            <a:rect l="l" t="t" r="r" b="b"/>
            <a:pathLst>
              <a:path w="2113314" h="1048732">
                <a:moveTo>
                  <a:pt x="0" y="0"/>
                </a:moveTo>
                <a:lnTo>
                  <a:pt x="2113314" y="0"/>
                </a:lnTo>
                <a:lnTo>
                  <a:pt x="2113314" y="1048732"/>
                </a:lnTo>
                <a:lnTo>
                  <a:pt x="0" y="1048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4886100" y="5216710"/>
            <a:ext cx="1429051" cy="1461945"/>
          </a:xfrm>
          <a:custGeom>
            <a:avLst/>
            <a:gdLst/>
            <a:ahLst/>
            <a:cxnLst/>
            <a:rect l="l" t="t" r="r" b="b"/>
            <a:pathLst>
              <a:path w="2143577" h="2192917">
                <a:moveTo>
                  <a:pt x="0" y="0"/>
                </a:moveTo>
                <a:lnTo>
                  <a:pt x="2143577" y="0"/>
                </a:lnTo>
                <a:lnTo>
                  <a:pt x="2143577" y="2192917"/>
                </a:lnTo>
                <a:lnTo>
                  <a:pt x="0" y="219291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536184">
            <a:off x="203568" y="1005134"/>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8" name="Picture 7">
            <a:extLst>
              <a:ext uri="{FF2B5EF4-FFF2-40B4-BE49-F238E27FC236}">
                <a16:creationId xmlns:a16="http://schemas.microsoft.com/office/drawing/2014/main" xmlns="" id="{D8D426D8-7DCA-B6CB-D04F-B88C595B94A6}"/>
              </a:ext>
            </a:extLst>
          </p:cNvPr>
          <p:cNvPicPr>
            <a:picLocks noChangeAspect="1"/>
          </p:cNvPicPr>
          <p:nvPr/>
        </p:nvPicPr>
        <p:blipFill>
          <a:blip r:embed="rId12"/>
          <a:stretch>
            <a:fillRect/>
          </a:stretch>
        </p:blipFill>
        <p:spPr>
          <a:xfrm>
            <a:off x="6483012" y="-161198"/>
            <a:ext cx="5773412" cy="5054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xmlns="" id="{1B0E738B-CB3F-D4CD-4775-DFFE2B0FACE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xmlns=""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xmlns=""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xmlns=""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xmlns=""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xmlns=""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xmlns=""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103586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xmlns=""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xmlns=""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xmlns=""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xmlns=""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xmlns=""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xmlns=""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xmlns=""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xmlns=""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xmlns=""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xmlns=""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a16="http://schemas.microsoft.com/office/drawing/2014/main" xmlns=""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Tree>
    <p:extLst>
      <p:ext uri="{BB962C8B-B14F-4D97-AF65-F5344CB8AC3E}">
        <p14:creationId xmlns:p14="http://schemas.microsoft.com/office/powerpoint/2010/main" val="111741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A295DD3-BCBB-D39E-99C5-3A2D1A782873}"/>
              </a:ext>
            </a:extLst>
          </p:cNvPr>
          <p:cNvGrpSpPr/>
          <p:nvPr/>
        </p:nvGrpSpPr>
        <p:grpSpPr>
          <a:xfrm>
            <a:off x="1967690" y="436073"/>
            <a:ext cx="9074237" cy="2049023"/>
            <a:chOff x="226633" y="147365"/>
            <a:chExt cx="13830686" cy="2021573"/>
          </a:xfrm>
        </p:grpSpPr>
        <p:sp>
          <p:nvSpPr>
            <p:cNvPr id="5" name="Rectangle 1">
              <a:extLst>
                <a:ext uri="{FF2B5EF4-FFF2-40B4-BE49-F238E27FC236}">
                  <a16:creationId xmlns:a16="http://schemas.microsoft.com/office/drawing/2014/main" xmlns=""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xmlns="" id="{9BB54BA9-261D-F05C-73CF-D3D15369D866}"/>
                </a:ext>
              </a:extLst>
            </p:cNvPr>
            <p:cNvSpPr txBox="1"/>
            <p:nvPr/>
          </p:nvSpPr>
          <p:spPr>
            <a:xfrm>
              <a:off x="435239" y="214936"/>
              <a:ext cx="13622080" cy="176119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Điền</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số</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4 x 9 = 9 x …</a:t>
              </a:r>
            </a:p>
          </p:txBody>
        </p:sp>
      </p:grpSp>
      <p:grpSp>
        <p:nvGrpSpPr>
          <p:cNvPr id="7" name="Group 6">
            <a:extLst>
              <a:ext uri="{FF2B5EF4-FFF2-40B4-BE49-F238E27FC236}">
                <a16:creationId xmlns:a16="http://schemas.microsoft.com/office/drawing/2014/main" xmlns=""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xmlns=""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B8B6908-DB9F-134B-98FB-48A10DF7C8BC}"/>
                </a:ext>
              </a:extLst>
            </p:cNvPr>
            <p:cNvSpPr txBox="1"/>
            <p:nvPr/>
          </p:nvSpPr>
          <p:spPr>
            <a:xfrm>
              <a:off x="7099723" y="318381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10" name="Group 9">
            <a:extLst>
              <a:ext uri="{FF2B5EF4-FFF2-40B4-BE49-F238E27FC236}">
                <a16:creationId xmlns:a16="http://schemas.microsoft.com/office/drawing/2014/main" xmlns="" id="{6679D93E-BD1D-8262-9AC4-236CA515883A}"/>
              </a:ext>
            </a:extLst>
          </p:cNvPr>
          <p:cNvGrpSpPr/>
          <p:nvPr/>
        </p:nvGrpSpPr>
        <p:grpSpPr>
          <a:xfrm>
            <a:off x="6905275" y="3250342"/>
            <a:ext cx="4537107" cy="1129886"/>
            <a:chOff x="882879" y="2889125"/>
            <a:chExt cx="4537107" cy="1129886"/>
          </a:xfrm>
        </p:grpSpPr>
        <p:sp>
          <p:nvSpPr>
            <p:cNvPr id="11" name="Rectangle: Rounded Corners 10">
              <a:extLst>
                <a:ext uri="{FF2B5EF4-FFF2-40B4-BE49-F238E27FC236}">
                  <a16:creationId xmlns:a16="http://schemas.microsoft.com/office/drawing/2014/main" xmlns="" id="{0F2945C9-99FE-F73F-4843-B099455F195D}"/>
                </a:ext>
              </a:extLst>
            </p:cNvPr>
            <p:cNvSpPr/>
            <p:nvPr/>
          </p:nvSpPr>
          <p:spPr>
            <a:xfrm>
              <a:off x="882879" y="2889125"/>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D9B25D3-AA2E-20D2-E2CB-CE8D652B314B}"/>
                </a:ext>
              </a:extLst>
            </p:cNvPr>
            <p:cNvSpPr txBox="1"/>
            <p:nvPr/>
          </p:nvSpPr>
          <p:spPr>
            <a:xfrm>
              <a:off x="1216128" y="306396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36</a:t>
              </a:r>
            </a:p>
          </p:txBody>
        </p:sp>
      </p:grpSp>
      <p:grpSp>
        <p:nvGrpSpPr>
          <p:cNvPr id="13" name="Group 12">
            <a:extLst>
              <a:ext uri="{FF2B5EF4-FFF2-40B4-BE49-F238E27FC236}">
                <a16:creationId xmlns:a16="http://schemas.microsoft.com/office/drawing/2014/main" xmlns=""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xmlns=""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8CA04997-F40D-5925-064B-24E35B803FAA}"/>
                </a:ext>
              </a:extLst>
            </p:cNvPr>
            <p:cNvSpPr txBox="1"/>
            <p:nvPr/>
          </p:nvSpPr>
          <p:spPr>
            <a:xfrm>
              <a:off x="1361977" y="5121675"/>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a:t>
              </a:r>
            </a:p>
          </p:txBody>
        </p:sp>
      </p:grpSp>
      <p:grpSp>
        <p:nvGrpSpPr>
          <p:cNvPr id="16" name="Group 15">
            <a:extLst>
              <a:ext uri="{FF2B5EF4-FFF2-40B4-BE49-F238E27FC236}">
                <a16:creationId xmlns:a16="http://schemas.microsoft.com/office/drawing/2014/main" xmlns="" id="{2C22841F-DF84-241B-99CA-FBE069DDE1D0}"/>
              </a:ext>
            </a:extLst>
          </p:cNvPr>
          <p:cNvGrpSpPr/>
          <p:nvPr/>
        </p:nvGrpSpPr>
        <p:grpSpPr>
          <a:xfrm>
            <a:off x="7003771" y="5062320"/>
            <a:ext cx="4692698" cy="1129886"/>
            <a:chOff x="6830721" y="4714800"/>
            <a:chExt cx="4692698" cy="1129886"/>
          </a:xfrm>
          <a:solidFill>
            <a:sysClr val="window" lastClr="FFFFFF"/>
          </a:solidFill>
        </p:grpSpPr>
        <p:sp>
          <p:nvSpPr>
            <p:cNvPr id="17" name="Rectangle: Rounded Corners 16">
              <a:extLst>
                <a:ext uri="{FF2B5EF4-FFF2-40B4-BE49-F238E27FC236}">
                  <a16:creationId xmlns:a16="http://schemas.microsoft.com/office/drawing/2014/main" xmlns=""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D9210E4-0FE1-5F02-F851-C6980A4434E1}"/>
                </a:ext>
              </a:extLst>
            </p:cNvPr>
            <p:cNvSpPr txBox="1"/>
            <p:nvPr/>
          </p:nvSpPr>
          <p:spPr>
            <a:xfrm>
              <a:off x="7541355" y="4972795"/>
              <a:ext cx="3982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13</a:t>
              </a:r>
            </a:p>
          </p:txBody>
        </p:sp>
      </p:grpSp>
      <p:pic>
        <p:nvPicPr>
          <p:cNvPr id="19" name="Picture 18">
            <a:extLst>
              <a:ext uri="{FF2B5EF4-FFF2-40B4-BE49-F238E27FC236}">
                <a16:creationId xmlns:a16="http://schemas.microsoft.com/office/drawing/2014/main" xmlns="" id="{DAFA8181-D746-C532-A2ED-45C3AB8329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xmlns="" id="{24FD5338-B56D-15E2-D1A1-0AA8F30F3C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xmlns="" id="{DA1F16BE-1AE7-06E7-58A3-F93761C2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xmlns="" id="{C6CBE565-A0F3-E0A3-B773-2DFE452D80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xmlns="" id="{695ED675-530E-2FEB-5165-D5A9D6C9BE35}"/>
              </a:ext>
            </a:extLst>
          </p:cNvPr>
          <p:cNvPicPr>
            <a:picLocks noChangeAspect="1"/>
          </p:cNvPicPr>
          <p:nvPr/>
        </p:nvPicPr>
        <p:blipFill>
          <a:blip r:embed="rId6"/>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xmlns="" id="{3FB107B9-225D-0A67-1870-EF082249D7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xmlns="" id="{325FDFC4-4EE5-97AA-5A7D-84B92F0B8C8A}"/>
              </a:ext>
            </a:extLst>
          </p:cNvPr>
          <p:cNvPicPr>
            <a:picLocks noChangeAspect="1"/>
          </p:cNvPicPr>
          <p:nvPr/>
        </p:nvPicPr>
        <p:blipFill rotWithShape="1">
          <a:blip r:embed="rId8"/>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xmlns="" id="{4E5C59F7-822D-9CD5-0296-1CB89FF1D64E}"/>
              </a:ext>
            </a:extLst>
          </p:cNvPr>
          <p:cNvPicPr>
            <a:picLocks noChangeAspect="1"/>
          </p:cNvPicPr>
          <p:nvPr/>
        </p:nvPicPr>
        <p:blipFill>
          <a:blip r:embed="rId9"/>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xmlns="" id="{F1A334BE-A0C4-E82A-98A4-B7253108C02F}"/>
              </a:ext>
            </a:extLst>
          </p:cNvPr>
          <p:cNvPicPr>
            <a:picLocks noChangeAspect="1"/>
          </p:cNvPicPr>
          <p:nvPr/>
        </p:nvPicPr>
        <p:blipFill>
          <a:blip r:embed="rId10"/>
          <a:stretch>
            <a:fillRect/>
          </a:stretch>
        </p:blipFill>
        <p:spPr>
          <a:xfrm>
            <a:off x="77469" y="-36695"/>
            <a:ext cx="2266242" cy="2636047"/>
          </a:xfrm>
          <a:prstGeom prst="rect">
            <a:avLst/>
          </a:prstGeom>
        </p:spPr>
      </p:pic>
      <p:pic>
        <p:nvPicPr>
          <p:cNvPr id="30" name="Picture 29">
            <a:hlinkClick r:id="rId11" action="ppaction://hlinksldjump"/>
            <a:extLst>
              <a:ext uri="{FF2B5EF4-FFF2-40B4-BE49-F238E27FC236}">
                <a16:creationId xmlns:a16="http://schemas.microsoft.com/office/drawing/2014/main" xmlns="" id="{A10127D6-11F5-1908-5631-E200C0ED543A}"/>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19572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xmlns=""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xmlns=""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41 320 x 3 = ?</a:t>
              </a:r>
            </a:p>
          </p:txBody>
        </p:sp>
      </p:grpSp>
      <p:grpSp>
        <p:nvGrpSpPr>
          <p:cNvPr id="5" name="Group 4">
            <a:extLst>
              <a:ext uri="{FF2B5EF4-FFF2-40B4-BE49-F238E27FC236}">
                <a16:creationId xmlns:a16="http://schemas.microsoft.com/office/drawing/2014/main" xmlns=""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xmlns=""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x 41 320</a:t>
              </a:r>
            </a:p>
          </p:txBody>
        </p:sp>
      </p:grpSp>
      <p:grpSp>
        <p:nvGrpSpPr>
          <p:cNvPr id="8" name="Group 7">
            <a:extLst>
              <a:ext uri="{FF2B5EF4-FFF2-40B4-BE49-F238E27FC236}">
                <a16:creationId xmlns:a16="http://schemas.microsoft.com/office/drawing/2014/main" xmlns="" id="{929440CF-D804-27BB-1642-55CFA2C0C566}"/>
              </a:ext>
            </a:extLst>
          </p:cNvPr>
          <p:cNvGrpSpPr/>
          <p:nvPr/>
        </p:nvGrpSpPr>
        <p:grpSpPr>
          <a:xfrm>
            <a:off x="1233375" y="3246459"/>
            <a:ext cx="4537107" cy="1135327"/>
            <a:chOff x="981375" y="2858616"/>
            <a:chExt cx="4537107" cy="1135327"/>
          </a:xfrm>
        </p:grpSpPr>
        <p:sp>
          <p:nvSpPr>
            <p:cNvPr id="9" name="Rectangle: Rounded Corners 8">
              <a:extLst>
                <a:ext uri="{FF2B5EF4-FFF2-40B4-BE49-F238E27FC236}">
                  <a16:creationId xmlns:a16="http://schemas.microsoft.com/office/drawing/2014/main" xmlns=""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xmlns="" id="{263C82CB-356C-E6CB-F67A-AE5C669EFB09}"/>
                </a:ext>
              </a:extLst>
            </p:cNvPr>
            <p:cNvSpPr txBox="1"/>
            <p:nvPr/>
          </p:nvSpPr>
          <p:spPr>
            <a:xfrm>
              <a:off x="1207441" y="2858616"/>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a:t>
              </a:r>
            </a:p>
          </p:txBody>
        </p:sp>
      </p:grpSp>
      <p:grpSp>
        <p:nvGrpSpPr>
          <p:cNvPr id="11" name="Group 10">
            <a:extLst>
              <a:ext uri="{FF2B5EF4-FFF2-40B4-BE49-F238E27FC236}">
                <a16:creationId xmlns:a16="http://schemas.microsoft.com/office/drawing/2014/main" xmlns="" id="{D7C7DB25-6557-3641-BF79-F8524B0C3A4B}"/>
              </a:ext>
            </a:extLst>
          </p:cNvPr>
          <p:cNvGrpSpPr/>
          <p:nvPr/>
        </p:nvGrpSpPr>
        <p:grpSpPr>
          <a:xfrm>
            <a:off x="1171417" y="5078737"/>
            <a:ext cx="4584403" cy="1129886"/>
            <a:chOff x="934079" y="4872764"/>
            <a:chExt cx="4584403" cy="1129886"/>
          </a:xfrm>
        </p:grpSpPr>
        <p:sp>
          <p:nvSpPr>
            <p:cNvPr id="12" name="Rectangle: Rounded Corners 11">
              <a:extLst>
                <a:ext uri="{FF2B5EF4-FFF2-40B4-BE49-F238E27FC236}">
                  <a16:creationId xmlns:a16="http://schemas.microsoft.com/office/drawing/2014/main" xmlns=""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86620B41-B3E3-F7B5-9E50-5BFDB2E472E1}"/>
                </a:ext>
              </a:extLst>
            </p:cNvPr>
            <p:cNvSpPr txBox="1"/>
            <p:nvPr/>
          </p:nvSpPr>
          <p:spPr>
            <a:xfrm>
              <a:off x="934079" y="510846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46 320</a:t>
              </a:r>
            </a:p>
          </p:txBody>
        </p:sp>
      </p:grpSp>
      <p:grpSp>
        <p:nvGrpSpPr>
          <p:cNvPr id="14" name="Group 13">
            <a:extLst>
              <a:ext uri="{FF2B5EF4-FFF2-40B4-BE49-F238E27FC236}">
                <a16:creationId xmlns:a16="http://schemas.microsoft.com/office/drawing/2014/main" xmlns=""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xmlns=""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xmlns=""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  3 </a:t>
              </a:r>
            </a:p>
          </p:txBody>
        </p:sp>
      </p:grpSp>
      <p:pic>
        <p:nvPicPr>
          <p:cNvPr id="17" name="Picture 16">
            <a:extLst>
              <a:ext uri="{FF2B5EF4-FFF2-40B4-BE49-F238E27FC236}">
                <a16:creationId xmlns:a16="http://schemas.microsoft.com/office/drawing/2014/main" xmlns=""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xmlns=""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xmlns=""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xmlns=""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xmlns=""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xmlns=""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xmlns=""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xmlns=""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xmlns=""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xmlns=""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70398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FC94177-37C7-E43A-1226-D5693553CAD0}"/>
              </a:ext>
            </a:extLst>
          </p:cNvPr>
          <p:cNvGrpSpPr/>
          <p:nvPr/>
        </p:nvGrpSpPr>
        <p:grpSpPr>
          <a:xfrm>
            <a:off x="1710539" y="359514"/>
            <a:ext cx="9704439" cy="2100795"/>
            <a:chOff x="226633" y="-47312"/>
            <a:chExt cx="13830686" cy="2478511"/>
          </a:xfrm>
        </p:grpSpPr>
        <p:sp>
          <p:nvSpPr>
            <p:cNvPr id="3" name="Rectangle 1">
              <a:extLst>
                <a:ext uri="{FF2B5EF4-FFF2-40B4-BE49-F238E27FC236}">
                  <a16:creationId xmlns:a16="http://schemas.microsoft.com/office/drawing/2014/main" xmlns=""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xmlns="" id="{42460CA0-DA83-846B-88E7-4554100DDFC1}"/>
                </a:ext>
              </a:extLst>
            </p:cNvPr>
            <p:cNvSpPr txBox="1"/>
            <p:nvPr/>
          </p:nvSpPr>
          <p:spPr>
            <a:xfrm>
              <a:off x="431905"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510 x 4 = … x 510</a:t>
              </a:r>
            </a:p>
          </p:txBody>
        </p:sp>
      </p:grpSp>
      <p:grpSp>
        <p:nvGrpSpPr>
          <p:cNvPr id="5" name="Group 4">
            <a:extLst>
              <a:ext uri="{FF2B5EF4-FFF2-40B4-BE49-F238E27FC236}">
                <a16:creationId xmlns:a16="http://schemas.microsoft.com/office/drawing/2014/main" xmlns=""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xmlns=""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8" name="Group 7">
            <a:extLst>
              <a:ext uri="{FF2B5EF4-FFF2-40B4-BE49-F238E27FC236}">
                <a16:creationId xmlns:a16="http://schemas.microsoft.com/office/drawing/2014/main" xmlns=""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xmlns=""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xmlns=""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p>
          </p:txBody>
        </p:sp>
      </p:grpSp>
      <p:grpSp>
        <p:nvGrpSpPr>
          <p:cNvPr id="11" name="Group 10">
            <a:extLst>
              <a:ext uri="{FF2B5EF4-FFF2-40B4-BE49-F238E27FC236}">
                <a16:creationId xmlns:a16="http://schemas.microsoft.com/office/drawing/2014/main" xmlns=""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xmlns=""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14" name="Group 13">
            <a:extLst>
              <a:ext uri="{FF2B5EF4-FFF2-40B4-BE49-F238E27FC236}">
                <a16:creationId xmlns:a16="http://schemas.microsoft.com/office/drawing/2014/main" xmlns=""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xmlns=""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xmlns=""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pic>
        <p:nvPicPr>
          <p:cNvPr id="17" name="Picture 16">
            <a:extLst>
              <a:ext uri="{FF2B5EF4-FFF2-40B4-BE49-F238E27FC236}">
                <a16:creationId xmlns:a16="http://schemas.microsoft.com/office/drawing/2014/main" xmlns=""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xmlns=""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xmlns=""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xmlns=""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xmlns=""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xmlns=""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xmlns=""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xmlns=""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xmlns=""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xmlns=""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0846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xmlns=""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xmlns="" id="{32790BDB-D2F3-ED6C-AE74-4E6913136B43}"/>
                </a:ext>
              </a:extLst>
            </p:cNvPr>
            <p:cNvSpPr txBox="1"/>
            <p:nvPr/>
          </p:nvSpPr>
          <p:spPr>
            <a:xfrm>
              <a:off x="1625069" y="792787"/>
              <a:ext cx="10804991"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Phát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biểu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nào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sau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đấy</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đúng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về</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tính</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chất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giao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hoán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của</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phép</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nhân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xmlns=""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xmlns=""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 x b = b x a</a:t>
              </a:r>
            </a:p>
          </p:txBody>
        </p:sp>
      </p:grpSp>
      <p:grpSp>
        <p:nvGrpSpPr>
          <p:cNvPr id="8" name="Group 7">
            <a:extLst>
              <a:ext uri="{FF2B5EF4-FFF2-40B4-BE49-F238E27FC236}">
                <a16:creationId xmlns:a16="http://schemas.microsoft.com/office/drawing/2014/main" xmlns=""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xmlns=""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xmlns=""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mbria" panose="02040503050406030204" pitchFamily="18" charset="0"/>
                </a:rPr>
                <a:t>a + b = b + a</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xmlns="" id="{B512C05C-0442-78C9-B980-0173BAEBC028}"/>
              </a:ext>
            </a:extLst>
          </p:cNvPr>
          <p:cNvGrpSpPr/>
          <p:nvPr/>
        </p:nvGrpSpPr>
        <p:grpSpPr>
          <a:xfrm>
            <a:off x="1137323" y="5028032"/>
            <a:ext cx="4571201" cy="1129886"/>
            <a:chOff x="947281" y="4872764"/>
            <a:chExt cx="4571201" cy="1129886"/>
          </a:xfrm>
        </p:grpSpPr>
        <p:sp>
          <p:nvSpPr>
            <p:cNvPr id="12" name="Rectangle: Rounded Corners 11">
              <a:extLst>
                <a:ext uri="{FF2B5EF4-FFF2-40B4-BE49-F238E27FC236}">
                  <a16:creationId xmlns:a16="http://schemas.microsoft.com/office/drawing/2014/main" xmlns=""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BB127E66-26CF-F9F0-93CF-847137DF2383}"/>
                </a:ext>
              </a:extLst>
            </p:cNvPr>
            <p:cNvSpPr txBox="1"/>
            <p:nvPr/>
          </p:nvSpPr>
          <p:spPr>
            <a:xfrm>
              <a:off x="947281" y="5169699"/>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 b = b : a</a:t>
              </a:r>
            </a:p>
          </p:txBody>
        </p:sp>
      </p:grpSp>
      <p:grpSp>
        <p:nvGrpSpPr>
          <p:cNvPr id="14" name="Group 13">
            <a:extLst>
              <a:ext uri="{FF2B5EF4-FFF2-40B4-BE49-F238E27FC236}">
                <a16:creationId xmlns:a16="http://schemas.microsoft.com/office/drawing/2014/main" xmlns=""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xmlns=""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xmlns=""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x 0 = 0</a:t>
              </a:r>
            </a:p>
          </p:txBody>
        </p:sp>
      </p:grpSp>
      <p:pic>
        <p:nvPicPr>
          <p:cNvPr id="17" name="Picture 16">
            <a:extLst>
              <a:ext uri="{FF2B5EF4-FFF2-40B4-BE49-F238E27FC236}">
                <a16:creationId xmlns:a16="http://schemas.microsoft.com/office/drawing/2014/main" xmlns=""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xmlns=""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xmlns=""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xmlns=""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xmlns=""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xmlns=""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xmlns=""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xmlns=""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xmlns=""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xmlns=""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03113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xmlns=""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xmlns=""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xmlns=""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571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1054</Words>
  <Application>Microsoft Office PowerPoint</Application>
  <PresentationFormat>Widescreen</PresentationFormat>
  <Paragraphs>128</Paragraphs>
  <Slides>28</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#9Slide07 HoneyCream</vt:lpstr>
      <vt:lpstr>Arial</vt:lpstr>
      <vt:lpstr>Calibri</vt:lpstr>
      <vt:lpstr>Calibri Light</vt:lpstr>
      <vt:lpstr>Cambria</vt:lpstr>
      <vt:lpstr>Cambria Bold</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HuyenPC</cp:lastModifiedBy>
  <cp:revision>8</cp:revision>
  <dcterms:created xsi:type="dcterms:W3CDTF">2023-11-12T04:29:54Z</dcterms:created>
  <dcterms:modified xsi:type="dcterms:W3CDTF">2024-01-22T04:16:57Z</dcterms:modified>
</cp:coreProperties>
</file>