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5" r:id="rId5"/>
    <p:sldId id="260" r:id="rId6"/>
    <p:sldId id="278" r:id="rId7"/>
    <p:sldId id="276" r:id="rId8"/>
    <p:sldId id="263" r:id="rId9"/>
    <p:sldId id="268" r:id="rId10"/>
    <p:sldId id="280" r:id="rId11"/>
    <p:sldId id="281" r:id="rId12"/>
    <p:sldId id="272" r:id="rId13"/>
    <p:sldId id="283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C\Desktop\05514c8b1102643f6f5450014c29cab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8889" r="5000" b="5556"/>
          <a:stretch/>
        </p:blipFill>
        <p:spPr bwMode="auto">
          <a:xfrm>
            <a:off x="228600" y="228600"/>
            <a:ext cx="8763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6211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51a619cb595df83da1160f18ea57b9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5355" b="11486"/>
          <a:stretch/>
        </p:blipFill>
        <p:spPr bwMode="auto">
          <a:xfrm>
            <a:off x="76200" y="228600"/>
            <a:ext cx="8991600" cy="58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067896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Miêu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69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430824"/>
            <a:ext cx="61722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c355d2109408998e0d4a0ea77f0bdc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10656" r="11805" b="3594"/>
          <a:stretch/>
        </p:blipFill>
        <p:spPr bwMode="auto">
          <a:xfrm>
            <a:off x="152400" y="228600"/>
            <a:ext cx="8839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ại sao 1 + 1 =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555"/>
            <a:ext cx="616835" cy="10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2739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Thảo luận nhóm 4: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924982"/>
              </p:ext>
            </p:extLst>
          </p:nvPr>
        </p:nvGraphicFramePr>
        <p:xfrm>
          <a:off x="323850" y="1295400"/>
          <a:ext cx="8496300" cy="518838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857750"/>
                <a:gridCol w="3638550"/>
              </a:tblGrid>
              <a:tr h="81628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Bầu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hay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thấp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……………………………………………………..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733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mây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hay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mây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……………………………………………………..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628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mây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……………………………………………………..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733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nhìn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……………………………………………………..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628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……………………………………………………..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982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nhìn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hay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….?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……………………………………………………..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81600" y="29661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Phiếu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54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-9832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524000"/>
            <a:ext cx="5562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bầu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đêm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đen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lấp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lánh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lưa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thưa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….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34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C\Desktop\788075d11b7e8ed7bf04471e5178a2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9" r="8646" b="14846"/>
          <a:stretch/>
        </p:blipFill>
        <p:spPr bwMode="auto">
          <a:xfrm>
            <a:off x="263013" y="28576"/>
            <a:ext cx="8728587" cy="67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5814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3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143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21</cp:revision>
  <dcterms:created xsi:type="dcterms:W3CDTF">2020-08-19T04:16:16Z</dcterms:created>
  <dcterms:modified xsi:type="dcterms:W3CDTF">2023-04-23T14:12:10Z</dcterms:modified>
</cp:coreProperties>
</file>