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69" r:id="rId2"/>
    <p:sldId id="275" r:id="rId3"/>
    <p:sldId id="283" r:id="rId4"/>
    <p:sldId id="256" r:id="rId5"/>
    <p:sldId id="278" r:id="rId6"/>
    <p:sldId id="279" r:id="rId7"/>
    <p:sldId id="274" r:id="rId8"/>
    <p:sldId id="280" r:id="rId9"/>
    <p:sldId id="281" r:id="rId10"/>
    <p:sldId id="276" r:id="rId11"/>
    <p:sldId id="27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06" autoAdjust="0"/>
  </p:normalViewPr>
  <p:slideViewPr>
    <p:cSldViewPr>
      <p:cViewPr varScale="1">
        <p:scale>
          <a:sx n="65" d="100"/>
          <a:sy n="65" d="100"/>
        </p:scale>
        <p:origin x="90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E46858-16F3-4FC3-8758-2DE874A5EFB9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9576CC-3A06-402B-B8B6-01D4854FA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957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AF2573-EF2B-4AB1-99EA-E647D85F4734}" type="slidenum">
              <a:rPr lang="en-US" b="0" smtClean="0"/>
              <a:pPr eaLnBrk="1" hangingPunct="1"/>
              <a:t>1</a:t>
            </a:fld>
            <a:endParaRPr lang="en-US" b="0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93063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410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178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141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132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933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366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194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619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485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53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779F7-60BE-4E91-B44F-8DECBAAC23E0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520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779F7-60BE-4E91-B44F-8DECBAAC23E0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8264A-DC23-4F4C-8FE2-61480B7F1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640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1359694" y="609600"/>
            <a:ext cx="6424612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3F7A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dirty="0" err="1" smtClean="0">
                <a:solidFill>
                  <a:srgbClr val="0000FF"/>
                </a:solidFill>
              </a:rPr>
              <a:t>Tự</a:t>
            </a:r>
            <a:r>
              <a:rPr lang="en-US" sz="5400" dirty="0" smtClean="0">
                <a:solidFill>
                  <a:srgbClr val="0000FF"/>
                </a:solidFill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</a:rPr>
              <a:t>nhiên</a:t>
            </a:r>
            <a:r>
              <a:rPr lang="en-US" sz="5400" dirty="0" smtClean="0">
                <a:solidFill>
                  <a:srgbClr val="0000FF"/>
                </a:solidFill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</a:rPr>
              <a:t>và</a:t>
            </a:r>
            <a:r>
              <a:rPr lang="en-US" sz="5400" dirty="0" smtClean="0">
                <a:solidFill>
                  <a:srgbClr val="0000FF"/>
                </a:solidFill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</a:rPr>
              <a:t>xã</a:t>
            </a:r>
            <a:r>
              <a:rPr lang="en-US" sz="5400" dirty="0" smtClean="0">
                <a:solidFill>
                  <a:srgbClr val="0000FF"/>
                </a:solidFill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</a:rPr>
              <a:t>hội</a:t>
            </a:r>
            <a:endParaRPr lang="en-US" sz="5400" dirty="0">
              <a:solidFill>
                <a:srgbClr val="0000FF"/>
              </a:solidFill>
            </a:endParaRPr>
          </a:p>
        </p:txBody>
      </p:sp>
      <p:sp>
        <p:nvSpPr>
          <p:cNvPr id="107526" name="WordArt 6"/>
          <p:cNvSpPr>
            <a:spLocks noChangeArrowheads="1" noChangeShapeType="1" noTextEdit="1"/>
          </p:cNvSpPr>
          <p:nvPr/>
        </p:nvSpPr>
        <p:spPr bwMode="auto">
          <a:xfrm>
            <a:off x="3848100" y="3959225"/>
            <a:ext cx="1676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SGK/ </a:t>
            </a:r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188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/>
            </a:endParaRPr>
          </a:p>
        </p:txBody>
      </p:sp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>
            <a:off x="381000" y="2133600"/>
            <a:ext cx="8382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Bài :Thời tiết luôn thay đổi (tiết 3) </a:t>
            </a:r>
            <a:endParaRPr lang="en-US" sz="3600" kern="10" dirty="0">
              <a:ln w="9525">
                <a:solidFill>
                  <a:srgbClr val="FF33CC"/>
                </a:solidFill>
                <a:round/>
                <a:headEnd/>
                <a:tailEnd/>
              </a:ln>
              <a:solidFill>
                <a:srgbClr val="FF33CC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42160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6" grpId="0" animBg="1"/>
      <p:bldP spid="10752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75" y="1082458"/>
            <a:ext cx="82296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304800"/>
            <a:ext cx="92288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2. Theo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dõi thời tiết trong tuần và hoàn thành bảng dưới đây: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91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7"/>
          <a:stretch/>
        </p:blipFill>
        <p:spPr bwMode="auto">
          <a:xfrm>
            <a:off x="0" y="1828800"/>
            <a:ext cx="915629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269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73" y="2125948"/>
            <a:ext cx="8679653" cy="3605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2286000" cy="973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45132" y="231064"/>
            <a:ext cx="59892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itchFamily="34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itchFamily="34" charset="0"/>
              </a:rPr>
              <a:t>nào dưới đây cho biết trời nóng hay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trời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lạnh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Tại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sao em lại nghĩ như vậy?</a:t>
            </a:r>
            <a:endParaRPr lang="en-US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70664" y="5779532"/>
            <a:ext cx="3748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Thời tiết nóng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53000" y="5804113"/>
            <a:ext cx="3748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Thời tiết lạnh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532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685800"/>
            <a:ext cx="7010400" cy="48286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7368" y="5877580"/>
            <a:ext cx="71492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</a:rPr>
              <a:t>Thời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tiết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có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luôn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thay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đổi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không</a:t>
            </a:r>
            <a:r>
              <a:rPr lang="en-US" sz="4000" dirty="0" smtClean="0">
                <a:solidFill>
                  <a:srgbClr val="FF0000"/>
                </a:solidFill>
              </a:rPr>
              <a:t>?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15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203531"/>
            <a:ext cx="6568437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Chơi trò chơi: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óng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vai người dẫn chương trình dự báo thời tiết.</a:t>
            </a:r>
            <a:endParaRPr lang="en-US" sz="2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12" y="1752600"/>
            <a:ext cx="8486775" cy="48006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550" y="26096"/>
            <a:ext cx="1695450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4893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762000"/>
            <a:ext cx="85344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18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423792"/>
            <a:ext cx="6096000" cy="401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62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427" y="855406"/>
            <a:ext cx="3704573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855406"/>
            <a:ext cx="405765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719691"/>
            <a:ext cx="6705600" cy="3022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43435" y="96948"/>
            <a:ext cx="84577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Cần mặc như thế nào cho phù hợp với thời tiết?</a:t>
            </a:r>
            <a:endParaRPr lang="en-US" sz="27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2060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"/>
            <a:ext cx="3962400" cy="3657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951417"/>
            <a:ext cx="4533900" cy="28303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583" y="228600"/>
            <a:ext cx="4285807" cy="3657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34" y="3951417"/>
            <a:ext cx="3998934" cy="283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99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04800"/>
            <a:ext cx="4572000" cy="2857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666750"/>
            <a:ext cx="3752850" cy="2133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581400"/>
            <a:ext cx="3810000" cy="27109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603381"/>
            <a:ext cx="38862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43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740</TotalTime>
  <Words>96</Words>
  <Application>Microsoft Office PowerPoint</Application>
  <PresentationFormat>On-screen Show (4:3)</PresentationFormat>
  <Paragraphs>11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Arial Black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Microsoft account</cp:lastModifiedBy>
  <cp:revision>30</cp:revision>
  <dcterms:created xsi:type="dcterms:W3CDTF">2020-08-10T03:28:33Z</dcterms:created>
  <dcterms:modified xsi:type="dcterms:W3CDTF">2023-05-03T14:00:26Z</dcterms:modified>
</cp:coreProperties>
</file>