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6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6135-8F1B-40E2-AE8F-DD3FD725DEE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303F-A840-47C9-BCE9-07A1C2FA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ời Nắng Trời Mưa - Nhạc Thiếu Nhi Có L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8711" y="304800"/>
            <a:ext cx="2486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240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 nên ra ngoài khi trời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to.</a:t>
            </a:r>
          </a:p>
          <a:p>
            <a:pPr algn="just"/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Cần chuẩn bị đầy đủ mũ, nón, ô khi đi dưới trời nắng; mặc áo mưa, che ô khi đi dưới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0" y="0"/>
            <a:ext cx="9174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09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71916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tiết luôn thay đổi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(Tiết </a:t>
            </a:r>
            <a:r>
              <a:rPr lang="vi-V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9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Phạm Duyên- TỰ NHIÊN VÀ XÃ HỘI LỚP 1\1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26259" r="14744" b="42139"/>
          <a:stretch/>
        </p:blipFill>
        <p:spPr bwMode="auto">
          <a:xfrm>
            <a:off x="2000250" y="1093812"/>
            <a:ext cx="5143500" cy="3072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admin\Desktop\Phạm Duyên- TỰ NHIÊN VÀ XÃ HỘI LỚP 1\1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57520" r="14744" b="10537"/>
          <a:stretch/>
        </p:blipFill>
        <p:spPr bwMode="auto">
          <a:xfrm>
            <a:off x="1983044" y="4036129"/>
            <a:ext cx="5143500" cy="2839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6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276600"/>
            <a:ext cx="89916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Trò chơi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 đồ dùng phù hợp với thời tiết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5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60" t="16666" r="33016" b="43751"/>
          <a:stretch/>
        </p:blipFill>
        <p:spPr>
          <a:xfrm>
            <a:off x="60158" y="152400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42060" r="50000" b="34750"/>
          <a:stretch/>
        </p:blipFill>
        <p:spPr bwMode="auto">
          <a:xfrm>
            <a:off x="762000" y="786947"/>
            <a:ext cx="3276600" cy="3041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9" t="42288" r="15384" b="34750"/>
          <a:stretch/>
        </p:blipFill>
        <p:spPr bwMode="auto">
          <a:xfrm>
            <a:off x="4895850" y="756736"/>
            <a:ext cx="337185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5251" r="15545" b="7694"/>
          <a:stretch/>
        </p:blipFill>
        <p:spPr bwMode="auto">
          <a:xfrm>
            <a:off x="1619250" y="3885293"/>
            <a:ext cx="6210300" cy="2972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2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78" y="206437"/>
            <a:ext cx="908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 làm nào dưới đây nên, không nên làm? Vì sao?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7815"/>
              </p:ext>
            </p:extLst>
          </p:nvPr>
        </p:nvGraphicFramePr>
        <p:xfrm>
          <a:off x="533400" y="254000"/>
          <a:ext cx="8305800" cy="462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10067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nên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16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42060" r="50000" b="34750"/>
          <a:stretch/>
        </p:blipFill>
        <p:spPr bwMode="auto">
          <a:xfrm>
            <a:off x="406400" y="4876800"/>
            <a:ext cx="226695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9" t="42288" r="15384" b="34750"/>
          <a:stretch/>
        </p:blipFill>
        <p:spPr bwMode="auto">
          <a:xfrm>
            <a:off x="2997200" y="4876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admin\Desktop\Phạm Duyên- TỰ NHIÊN VÀ XÃ HỘI LỚP 1\1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5251" r="15545" b="7694"/>
          <a:stretch/>
        </p:blipFill>
        <p:spPr bwMode="auto">
          <a:xfrm>
            <a:off x="5435600" y="4876800"/>
            <a:ext cx="347980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0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2601E-6 L 0.57327 -0.532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2601E-6 L -0.21111 -0.52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-2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2601E-6 L -0.04305 -0.255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116</Words>
  <Application>Microsoft Office PowerPoint</Application>
  <PresentationFormat>On-screen Show (4:3)</PresentationFormat>
  <Paragraphs>15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11</cp:revision>
  <dcterms:created xsi:type="dcterms:W3CDTF">2020-08-20T09:48:18Z</dcterms:created>
  <dcterms:modified xsi:type="dcterms:W3CDTF">2023-05-03T13:50:26Z</dcterms:modified>
</cp:coreProperties>
</file>