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9"/>
  </p:notesMasterIdLst>
  <p:sldIdLst>
    <p:sldId id="268" r:id="rId3"/>
    <p:sldId id="330" r:id="rId4"/>
    <p:sldId id="316" r:id="rId5"/>
    <p:sldId id="325" r:id="rId6"/>
    <p:sldId id="332" r:id="rId7"/>
    <p:sldId id="32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107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25: Ôn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066800" y="1676400"/>
            <a:ext cx="7010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7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7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949211" y="668054"/>
            <a:ext cx="826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42"/>
          <a:stretch/>
        </p:blipFill>
        <p:spPr>
          <a:xfrm>
            <a:off x="835742" y="499057"/>
            <a:ext cx="1083972" cy="991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A6E8CE-D531-4126-8371-E276052B4190}"/>
              </a:ext>
            </a:extLst>
          </p:cNvPr>
          <p:cNvSpPr txBox="1"/>
          <p:nvPr/>
        </p:nvSpPr>
        <p:spPr>
          <a:xfrm>
            <a:off x="419100" y="1447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D28DB6-3EAF-49B4-B2BF-13476306F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9048" y="2677418"/>
            <a:ext cx="4645904" cy="38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E474410-28B1-4EC3-8AC6-41089E8E4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429000"/>
            <a:ext cx="5719516" cy="1983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03BBDE-366F-4E05-B43C-221070099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76" y="3429000"/>
            <a:ext cx="2552524" cy="1983380"/>
          </a:xfrm>
          <a:prstGeom prst="rect">
            <a:avLst/>
          </a:prstGeom>
        </p:spPr>
      </p:pic>
      <p:pic>
        <p:nvPicPr>
          <p:cNvPr id="1026" name="Picture 2" descr="Top Happy Eas Stickers for Android &amp; iOS |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143000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1664</TotalTime>
  <Words>72</Words>
  <Application>Microsoft Office PowerPoint</Application>
  <PresentationFormat>On-screen Show (4:3)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Microsoft account</cp:lastModifiedBy>
  <cp:revision>142</cp:revision>
  <dcterms:created xsi:type="dcterms:W3CDTF">2020-08-08T13:30:12Z</dcterms:created>
  <dcterms:modified xsi:type="dcterms:W3CDTF">2023-04-07T16:02:34Z</dcterms:modified>
</cp:coreProperties>
</file>