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303" r:id="rId3"/>
    <p:sldId id="304" r:id="rId4"/>
    <p:sldId id="306" r:id="rId5"/>
    <p:sldId id="267" r:id="rId6"/>
    <p:sldId id="298" r:id="rId7"/>
    <p:sldId id="288" r:id="rId8"/>
    <p:sldId id="299" r:id="rId9"/>
    <p:sldId id="300" r:id="rId10"/>
    <p:sldId id="301" r:id="rId11"/>
    <p:sldId id="302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4FF"/>
    <a:srgbClr val="FFE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297" autoAdjust="0"/>
  </p:normalViewPr>
  <p:slideViewPr>
    <p:cSldViewPr>
      <p:cViewPr varScale="1">
        <p:scale>
          <a:sx n="92" d="100"/>
          <a:sy n="92" d="100"/>
        </p:scale>
        <p:origin x="6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200+ hình nền slide đẹp cho PowerPoint - Nghề Con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4" y="-8660"/>
            <a:ext cx="9175173" cy="57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913919"/>
            <a:ext cx="6424612" cy="10962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10000" y="3486150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1047750" y="2315240"/>
            <a:ext cx="7048500" cy="649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4"/>
    </mc:Choice>
    <mc:Fallback xmlns="">
      <p:transition spd="slow" advTm="1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2"/>
            <a:ext cx="57912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3439978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882" y="4095750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gội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8"/>
    </mc:Choice>
    <mc:Fallback xmlns="">
      <p:transition spd="slow" advTm="1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0"/>
            <a:ext cx="516367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1266" y="2835176"/>
            <a:ext cx="23214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95"/>
    </mc:Choice>
    <mc:Fallback xmlns="">
      <p:transition spd="slow" advTm="44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 advTm="6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A8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09600" y="285750"/>
            <a:ext cx="82296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837426"/>
            <a:ext cx="4663440" cy="10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verspringen lancering Chip animated gif repeat -  trianglechickensoupcookoff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27118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9"/>
    </mc:Choice>
    <mc:Fallback xmlns="">
      <p:transition spd="slow" advTm="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543300" y="289782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95300" y="11239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05000" y="2734751"/>
            <a:ext cx="624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3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3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đùi</a:t>
            </a:r>
            <a:r>
              <a:rPr lang="en-US" sz="3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3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63" y="393508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986274" y="2952750"/>
            <a:ext cx="762000" cy="342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 advTm="26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543300" y="250677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en-US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95300" y="122317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0" y="2431446"/>
            <a:ext cx="624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111.</a:t>
            </a:r>
            <a:endParaRPr lang="en-US" sz="32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70215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985984" y="2627155"/>
            <a:ext cx="762000" cy="342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57356"/>
      </p:ext>
    </p:extLst>
  </p:cSld>
  <p:clrMapOvr>
    <a:masterClrMapping/>
  </p:clrMapOvr>
  <p:transition advTm="26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77788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"/>
          <a:stretch/>
        </p:blipFill>
        <p:spPr bwMode="auto">
          <a:xfrm>
            <a:off x="-22081" y="1151333"/>
            <a:ext cx="9188163" cy="96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40768"/>
            <a:ext cx="3886200" cy="280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1" y="2632072"/>
            <a:ext cx="3057657" cy="11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/>
          <a:stretch/>
        </p:blipFill>
        <p:spPr bwMode="auto">
          <a:xfrm>
            <a:off x="6781800" y="2368944"/>
            <a:ext cx="1610806" cy="7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8"/>
    </mc:Choice>
    <mc:Fallback xmlns="">
      <p:transition spd="slow" advTm="812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118705"/>
            <a:ext cx="72390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9845" y="1372323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125" y="1856620"/>
            <a:ext cx="363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gội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340917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125" y="282521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309511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1066" y="3793808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278103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7"/>
    </mc:Choice>
    <mc:Fallback xmlns="">
      <p:transition spd="slow" advTm="39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15057"/>
          <a:stretch/>
        </p:blipFill>
        <p:spPr bwMode="auto">
          <a:xfrm>
            <a:off x="1124744" y="742950"/>
            <a:ext cx="68945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-400" r="29265" b="94222"/>
          <a:stretch/>
        </p:blipFill>
        <p:spPr bwMode="auto">
          <a:xfrm>
            <a:off x="8516" y="40004"/>
            <a:ext cx="6739427" cy="5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0"/>
    </mc:Choice>
    <mc:Fallback xmlns="">
      <p:transition spd="slow" advTm="128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69" y="0"/>
            <a:ext cx="5803262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340995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7"/>
    </mc:Choice>
    <mc:Fallback xmlns="">
      <p:transition spd="slow" advTm="2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9569" y="3562350"/>
            <a:ext cx="5918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5"/>
    </mc:Choice>
    <mc:Fallback xmlns="">
      <p:transition spd="slow" advTm="1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1.3|2.2|1.6|1.5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1641</TotalTime>
  <Words>237</Words>
  <Application>Microsoft Office PowerPoint</Application>
  <PresentationFormat>On-screen Show (16:9)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Microsoft account</cp:lastModifiedBy>
  <cp:revision>198</cp:revision>
  <dcterms:created xsi:type="dcterms:W3CDTF">2020-08-19T08:40:40Z</dcterms:created>
  <dcterms:modified xsi:type="dcterms:W3CDTF">2023-04-04T06:32:17Z</dcterms:modified>
</cp:coreProperties>
</file>