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58" r:id="rId4"/>
    <p:sldId id="261" r:id="rId5"/>
    <p:sldId id="260" r:id="rId6"/>
    <p:sldId id="262" r:id="rId7"/>
    <p:sldId id="277" r:id="rId8"/>
    <p:sldId id="275" r:id="rId9"/>
    <p:sldId id="264" r:id="rId10"/>
    <p:sldId id="269" r:id="rId11"/>
    <p:sldId id="276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5" autoAdjust="0"/>
  </p:normalViewPr>
  <p:slideViewPr>
    <p:cSldViewPr>
      <p:cViewPr varScale="1">
        <p:scale>
          <a:sx n="73" d="100"/>
          <a:sy n="73" d="100"/>
        </p:scale>
        <p:origin x="17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</a:t>
            </a:r>
          </a:p>
          <a:p>
            <a:pPr algn="ctr"/>
            <a:r>
              <a:rPr lang="en-US" sz="5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4" name="WordArt 9">
            <a:extLst>
              <a:ext uri="{FF2B5EF4-FFF2-40B4-BE49-F238E27FC236}">
                <a16:creationId xmlns:a16="http://schemas.microsoft.com/office/drawing/2014/main" id="{EE94C08C-B510-47B4-8BBD-53CE5B350B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4778891" cy="4317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b="1" kern="1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-152400" y="756450"/>
            <a:ext cx="9448800" cy="297734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kể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tình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dành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thầy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giáo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như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3" y="-152400"/>
            <a:ext cx="1905000" cy="112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8" y="37337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Purple mesh"/>
          <p:cNvSpPr>
            <a:spLocks noChangeArrowheads="1" noChangeShapeType="1" noTextEdit="1"/>
          </p:cNvSpPr>
          <p:nvPr/>
        </p:nvSpPr>
        <p:spPr bwMode="auto">
          <a:xfrm>
            <a:off x="2133600" y="2286000"/>
            <a:ext cx="4343400" cy="3048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42108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Bài học kết thúc. Cảm ơn các con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 . 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6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7" y="1905004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600200" y="120732"/>
            <a:ext cx="7591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14" b="8432"/>
          <a:stretch/>
        </p:blipFill>
        <p:spPr>
          <a:xfrm>
            <a:off x="1198987" y="1187551"/>
            <a:ext cx="6746025" cy="5662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6400" cy="11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" y="-48962"/>
            <a:ext cx="1295400" cy="923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57" b="46667"/>
          <a:stretch/>
        </p:blipFill>
        <p:spPr>
          <a:xfrm>
            <a:off x="325243" y="874889"/>
            <a:ext cx="8666357" cy="530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3026" r="268" b="6777"/>
          <a:stretch/>
        </p:blipFill>
        <p:spPr>
          <a:xfrm>
            <a:off x="333264" y="874889"/>
            <a:ext cx="9084951" cy="530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447800" y="17478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Ở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73"/>
            <a:ext cx="1447800" cy="9238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1961496"/>
            <a:ext cx="9144000" cy="4134504"/>
            <a:chOff x="0" y="1961496"/>
            <a:chExt cx="9144000" cy="41345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6" t="24106" r="23823" b="20181"/>
            <a:stretch/>
          </p:blipFill>
          <p:spPr>
            <a:xfrm>
              <a:off x="0" y="1961496"/>
              <a:ext cx="4572000" cy="41345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9" t="26459" r="19998" b="24629"/>
            <a:stretch/>
          </p:blipFill>
          <p:spPr>
            <a:xfrm>
              <a:off x="4572000" y="1986148"/>
              <a:ext cx="4572000" cy="41098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755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1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3448" y="685801"/>
            <a:ext cx="7975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810982" y="819091"/>
            <a:ext cx="8333017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GB" sz="32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GB" sz="32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32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sz="32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32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sz="32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GB" sz="32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GB" sz="32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8" t="44769" r="33823" b="21750"/>
          <a:stretch/>
        </p:blipFill>
        <p:spPr>
          <a:xfrm>
            <a:off x="810983" y="2073876"/>
            <a:ext cx="7467600" cy="424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1905006"/>
            <a:ext cx="4571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127</Words>
  <Application>Microsoft Office PowerPoint</Application>
  <PresentationFormat>Trình chiếu Trên màn hình (4:3)</PresentationFormat>
  <Paragraphs>17</Paragraphs>
  <Slides>11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Arial</vt:lpstr>
      <vt:lpstr>Arial-SGK-TV</vt:lpstr>
      <vt:lpstr>Calibri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Admin</cp:lastModifiedBy>
  <cp:revision>40</cp:revision>
  <dcterms:created xsi:type="dcterms:W3CDTF">2020-08-19T02:20:57Z</dcterms:created>
  <dcterms:modified xsi:type="dcterms:W3CDTF">2025-04-12T14:12:21Z</dcterms:modified>
</cp:coreProperties>
</file>