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5"/>
  </p:notesMasterIdLst>
  <p:sldIdLst>
    <p:sldId id="283" r:id="rId3"/>
    <p:sldId id="286" r:id="rId4"/>
    <p:sldId id="306" r:id="rId5"/>
    <p:sldId id="307" r:id="rId6"/>
    <p:sldId id="299" r:id="rId7"/>
    <p:sldId id="256" r:id="rId8"/>
    <p:sldId id="310" r:id="rId9"/>
    <p:sldId id="309" r:id="rId10"/>
    <p:sldId id="311" r:id="rId11"/>
    <p:sldId id="312" r:id="rId12"/>
    <p:sldId id="298" r:id="rId13"/>
    <p:sldId id="281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A3.BoosterNextFYBlackRegular-San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icrosoft YaHei" panose="020B0503020204020204" pitchFamily="34" charset="-12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2E1"/>
    <a:srgbClr val="CBD6D8"/>
    <a:srgbClr val="FF6F3E"/>
    <a:srgbClr val="F6B8B9"/>
    <a:srgbClr val="FBCECE"/>
    <a:srgbClr val="D2D2D2"/>
    <a:srgbClr val="F8C8C8"/>
    <a:srgbClr val="FA0B41"/>
    <a:srgbClr val="000000"/>
    <a:srgbClr val="ED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325" autoAdjust="0"/>
  </p:normalViewPr>
  <p:slideViewPr>
    <p:cSldViewPr snapToGrid="0">
      <p:cViewPr varScale="1">
        <p:scale>
          <a:sx n="46" d="100"/>
          <a:sy n="46" d="100"/>
        </p:scale>
        <p:origin x="2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7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F471E-7730-4064-A38A-D52C9C0740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0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6" r:id="rId7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1202889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00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00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000">
                <a:solidFill>
                  <a:schemeClr val="accent2">
                    <a:lumMod val="75000"/>
                  </a:schemeClr>
                </a:solidFill>
              </a:rPr>
              <a:t>ĐẾN VỚI GIỜ HỌC MÔN TỰ NHIÊN VÀ XÃ HỘI</a:t>
            </a:r>
            <a:endParaRPr lang="en-US" sz="5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449" y="4234053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10" y="-1181100"/>
            <a:ext cx="3468906" cy="63138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87" y="3594520"/>
            <a:ext cx="5049818" cy="41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0850" y="154782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thực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024" y="634730"/>
            <a:ext cx="708977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Nêu tên trường của mình?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12032" y="4253162"/>
            <a:ext cx="8668867" cy="51670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Tìm điểm giống và khác nhau giữa </a:t>
            </a:r>
            <a:endParaRPr lang="en-US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của mình và trường của Minh và Hoa</a:t>
            </a: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49" y="1318332"/>
            <a:ext cx="815975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Trường có các phòng chức năng nào?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274" y="2061085"/>
            <a:ext cx="1127006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Có phòng nào khác với trường của Minh và Hoa không?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274" y="2717357"/>
            <a:ext cx="1151100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Chỉ vị trí các phòng chức năng có trong trường</a:t>
            </a: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274" y="3323100"/>
            <a:ext cx="6144631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vi-VN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Chỉ vị trí sân bóng, n thể chất</a:t>
            </a:r>
            <a:r>
              <a:rPr 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  <p:bldP spid="9" grpId="0"/>
      <p:bldP spid="10" grpId="0"/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2223" r="5944" b="1112"/>
          <a:stretch/>
        </p:blipFill>
        <p:spPr>
          <a:xfrm>
            <a:off x="990600" y="228600"/>
            <a:ext cx="101219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304800" y="21614"/>
            <a:ext cx="11403723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30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5102641" y="142048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376855" y="2519510"/>
            <a:ext cx="89548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CÙNG KHÁM PHÁ TRƯỜNG HỌC </a:t>
            </a:r>
          </a:p>
          <a:p>
            <a:pPr algn="ctr"/>
            <a:r>
              <a:rPr lang="en-US" sz="40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738383"/>
            <a:ext cx="12192000" cy="5139547"/>
            <a:chOff x="-889344" y="0"/>
            <a:chExt cx="9729576" cy="38027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62"/>
            <a:stretch/>
          </p:blipFill>
          <p:spPr>
            <a:xfrm>
              <a:off x="3975444" y="0"/>
              <a:ext cx="4864788" cy="37882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50"/>
            <a:stretch/>
          </p:blipFill>
          <p:spPr>
            <a:xfrm>
              <a:off x="-889344" y="0"/>
              <a:ext cx="4864788" cy="3802743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10130237" y="512029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8060" y="6011223"/>
            <a:ext cx="9090023" cy="8169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vi-VN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học của Minh và Hoa tên là gì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060" y="6011223"/>
            <a:ext cx="11025352" cy="132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31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1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58" y="1048940"/>
            <a:ext cx="4789866" cy="883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060" y="6030838"/>
            <a:ext cx="11025352" cy="132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vi-VN" sz="31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Trường của hai bạn có những phòng và khu vực nào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67694" r="30375" b="13823"/>
          <a:stretch/>
        </p:blipFill>
        <p:spPr>
          <a:xfrm>
            <a:off x="0" y="3565941"/>
            <a:ext cx="12192000" cy="2713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67232" r="5679" b="13130"/>
          <a:stretch/>
        </p:blipFill>
        <p:spPr>
          <a:xfrm>
            <a:off x="0" y="718909"/>
            <a:ext cx="12192000" cy="28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66990" r="69941" b="13871"/>
          <a:stretch/>
        </p:blipFill>
        <p:spPr>
          <a:xfrm>
            <a:off x="2480435" y="0"/>
            <a:ext cx="6804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67376" r="47870" b="14184"/>
          <a:stretch/>
        </p:blipFill>
        <p:spPr>
          <a:xfrm>
            <a:off x="2480435" y="0"/>
            <a:ext cx="6805548" cy="6749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1" t="67232" r="27660" b="13130"/>
          <a:stretch/>
        </p:blipFill>
        <p:spPr>
          <a:xfrm>
            <a:off x="2480435" y="0"/>
            <a:ext cx="6805548" cy="6819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7" t="67232" r="5679" b="13130"/>
          <a:stretch/>
        </p:blipFill>
        <p:spPr>
          <a:xfrm>
            <a:off x="2480435" y="-1"/>
            <a:ext cx="6842279" cy="68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t="67694" r="72507" b="13823"/>
          <a:stretch/>
        </p:blipFill>
        <p:spPr>
          <a:xfrm>
            <a:off x="2090396" y="12673"/>
            <a:ext cx="8791028" cy="6866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 t="66582" r="51603" b="14935"/>
          <a:stretch/>
        </p:blipFill>
        <p:spPr>
          <a:xfrm>
            <a:off x="1859608" y="12673"/>
            <a:ext cx="8680799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t="67397" r="33970" b="14120"/>
          <a:stretch/>
        </p:blipFill>
        <p:spPr>
          <a:xfrm>
            <a:off x="1859608" y="4224"/>
            <a:ext cx="9021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738383"/>
            <a:ext cx="12192000" cy="5139547"/>
            <a:chOff x="-889344" y="0"/>
            <a:chExt cx="9729576" cy="38027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62"/>
            <a:stretch/>
          </p:blipFill>
          <p:spPr>
            <a:xfrm>
              <a:off x="3975444" y="0"/>
              <a:ext cx="4864788" cy="37882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50"/>
            <a:stretch/>
          </p:blipFill>
          <p:spPr>
            <a:xfrm>
              <a:off x="-889344" y="0"/>
              <a:ext cx="4864788" cy="3802743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10130237" y="512029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060" y="6011223"/>
            <a:ext cx="11025352" cy="1328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31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1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58" y="1048940"/>
            <a:ext cx="4789866" cy="883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60" y="108147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60" y="99848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67694" r="30375" b="13823"/>
          <a:stretch/>
        </p:blipFill>
        <p:spPr>
          <a:xfrm>
            <a:off x="0" y="3565941"/>
            <a:ext cx="12192000" cy="2713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t="67232" r="5679" b="13130"/>
          <a:stretch/>
        </p:blipFill>
        <p:spPr>
          <a:xfrm>
            <a:off x="0" y="718909"/>
            <a:ext cx="12192000" cy="284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582" y="1009456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596027" y="2352025"/>
            <a:ext cx="39469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Nghỉ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giải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noProof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lao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1025</TotalTime>
  <Words>186</Words>
  <Application>Microsoft Office PowerPoint</Application>
  <PresentationFormat>Màn hình rộng</PresentationFormat>
  <Paragraphs>40</Paragraphs>
  <Slides>12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3" baseType="lpstr">
      <vt:lpstr>SVN-Poky's</vt:lpstr>
      <vt:lpstr>A3.BoosterNextFYBlackRegular-San</vt:lpstr>
      <vt:lpstr>Calibri</vt:lpstr>
      <vt:lpstr>Arial</vt:lpstr>
      <vt:lpstr>iCiel Nabila</vt:lpstr>
      <vt:lpstr>字魂36号-正文宋楷</vt:lpstr>
      <vt:lpstr>等线</vt:lpstr>
      <vt:lpstr>Microsoft YaHei</vt:lpstr>
      <vt:lpstr>SVN-Whimsy</vt:lpstr>
      <vt:lpstr>Office Theme</vt:lpstr>
      <vt:lpstr>Custom Design</vt:lpstr>
      <vt:lpstr>CHÀO MỪNG CÁC CON ĐẾN VỚI GIỜ HỌC MÔN TỰ NHIÊN VÀ XÃ HỘI</vt:lpstr>
      <vt:lpstr>Bản trình bày PowerPoint</vt:lpstr>
      <vt:lpstr>1. Hoạt động khám phá</vt:lpstr>
      <vt:lpstr>1. Hoạt động khám phá</vt:lpstr>
      <vt:lpstr>Bản trình bày PowerPoint</vt:lpstr>
      <vt:lpstr>Bản trình bày PowerPoint</vt:lpstr>
      <vt:lpstr>1. Hoạt động khám phá</vt:lpstr>
      <vt:lpstr>1. Hoạt động khám phá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Admin</cp:lastModifiedBy>
  <cp:revision>125</cp:revision>
  <dcterms:created xsi:type="dcterms:W3CDTF">2020-02-24T09:34:38Z</dcterms:created>
  <dcterms:modified xsi:type="dcterms:W3CDTF">2025-04-11T05:54:48Z</dcterms:modified>
</cp:coreProperties>
</file>