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19"/>
  </p:notesMasterIdLst>
  <p:sldIdLst>
    <p:sldId id="317" r:id="rId5"/>
    <p:sldId id="323" r:id="rId6"/>
    <p:sldId id="318" r:id="rId7"/>
    <p:sldId id="322" r:id="rId8"/>
    <p:sldId id="320" r:id="rId9"/>
    <p:sldId id="324" r:id="rId10"/>
    <p:sldId id="325" r:id="rId11"/>
    <p:sldId id="327" r:id="rId12"/>
    <p:sldId id="328" r:id="rId13"/>
    <p:sldId id="329" r:id="rId14"/>
    <p:sldId id="330" r:id="rId15"/>
    <p:sldId id="326" r:id="rId16"/>
    <p:sldId id="331" r:id="rId17"/>
    <p:sldId id="316" r:id="rId18"/>
  </p:sldIdLst>
  <p:sldSz cx="12192000" cy="6858000"/>
  <p:notesSz cx="6858000" cy="9144000"/>
  <p:custDataLst>
    <p:tags r:id="rId20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0FB1"/>
    <a:srgbClr val="E9562B"/>
    <a:srgbClr val="000066"/>
    <a:srgbClr val="C5639E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65" d="100"/>
          <a:sy n="65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 smtClean="0"/>
              <a:t>Click to edit Master text styles</a:t>
            </a:r>
          </a:p>
          <a:p>
            <a:pPr lvl="1"/>
            <a:r>
              <a:rPr lang="en-US" altLang="vi-VN" noProof="0" smtClean="0"/>
              <a:t>Second level</a:t>
            </a:r>
          </a:p>
          <a:p>
            <a:pPr lvl="2"/>
            <a:r>
              <a:rPr lang="en-US" altLang="vi-VN" noProof="0" smtClean="0"/>
              <a:t>Third level</a:t>
            </a:r>
          </a:p>
          <a:p>
            <a:pPr lvl="3"/>
            <a:r>
              <a:rPr lang="en-US" altLang="vi-VN" noProof="0" smtClean="0"/>
              <a:t>Fourth level</a:t>
            </a:r>
          </a:p>
          <a:p>
            <a:pPr lvl="4"/>
            <a:r>
              <a:rPr lang="en-US" altLang="vi-VN" noProof="0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4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5345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 smtClean="0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</a:t>
            </a:r>
          </a:p>
          <a:p>
            <a:pPr lvl="1"/>
            <a:r>
              <a:rPr lang="en-US" altLang="zh-CN" smtClean="0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2022/11/26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0"/>
          <a:stretch/>
        </p:blipFill>
        <p:spPr>
          <a:xfrm>
            <a:off x="37719" y="0"/>
            <a:ext cx="5721731" cy="3581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6"/>
          <a:stretch/>
        </p:blipFill>
        <p:spPr>
          <a:xfrm>
            <a:off x="5829300" y="1"/>
            <a:ext cx="6286500" cy="3581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933700"/>
            <a:ext cx="57531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Nuôi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thủy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2911366"/>
            <a:ext cx="632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Lái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1400"/>
            <a:ext cx="5721731" cy="34177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211669"/>
            <a:ext cx="58293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Họa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b="9580"/>
          <a:stretch/>
        </p:blipFill>
        <p:spPr>
          <a:xfrm>
            <a:off x="5802133" y="3581400"/>
            <a:ext cx="6340834" cy="33733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91200" y="6248400"/>
            <a:ext cx="63246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Thợ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lặn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17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720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Cháu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thương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ộ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Hoàng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Văn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Yến</a:t>
            </a:r>
            <a:endParaRPr lang="vi-VN" sz="4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-15240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pic>
        <p:nvPicPr>
          <p:cNvPr id="4" name="Cháu Thương Chú Bộ Đ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1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44951" r="83057" b="49619"/>
          <a:stretch/>
        </p:blipFill>
        <p:spPr>
          <a:xfrm>
            <a:off x="304800" y="228600"/>
            <a:ext cx="971550" cy="923925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19200" y="376238"/>
            <a:ext cx="10896600" cy="538162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8" t="50000" r="20077" b="32184"/>
          <a:stretch/>
        </p:blipFill>
        <p:spPr>
          <a:xfrm>
            <a:off x="771447" y="1468821"/>
            <a:ext cx="10277553" cy="447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0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t="74436" r="23317" b="8736"/>
          <a:stretch/>
        </p:blipFill>
        <p:spPr>
          <a:xfrm>
            <a:off x="115116" y="1295400"/>
            <a:ext cx="11924484" cy="4582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6" t="69885" r="85301" b="24798"/>
          <a:stretch/>
        </p:blipFill>
        <p:spPr>
          <a:xfrm>
            <a:off x="157655" y="152400"/>
            <a:ext cx="1048913" cy="103001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19200" y="376238"/>
            <a:ext cx="10896600" cy="538162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24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2290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0" u="sng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lang="vi-VN" sz="40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phi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                                           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lang="en-US" sz="36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Đức</a:t>
            </a:r>
            <a:r>
              <a:rPr lang="en-US" sz="4400" b="1" i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400" b="1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endParaRPr lang="vi-VN" sz="4400" b="1" i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ANH PHI CONG 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8840"/>
            <a:ext cx="12192000" cy="539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 smtClean="0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Con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9" t="27475" r="51105" b="54167"/>
          <a:stretch/>
        </p:blipFill>
        <p:spPr>
          <a:xfrm>
            <a:off x="457200" y="1219200"/>
            <a:ext cx="4876800" cy="4378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0" t="26827" r="17502" b="54511"/>
          <a:stretch/>
        </p:blipFill>
        <p:spPr>
          <a:xfrm>
            <a:off x="6172200" y="1143000"/>
            <a:ext cx="5486400" cy="43705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7650" y="5602069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sĩ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chữa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bệnh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1200" y="56020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Kĩ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sư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46079" r="18005" b="30000"/>
          <a:stretch/>
        </p:blipFill>
        <p:spPr>
          <a:xfrm>
            <a:off x="-152400" y="-19050"/>
            <a:ext cx="7296150" cy="3981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70499" r="18098" b="7777"/>
          <a:stretch/>
        </p:blipFill>
        <p:spPr>
          <a:xfrm>
            <a:off x="4189034" y="2933700"/>
            <a:ext cx="8002966" cy="3962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77000" y="1066800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-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Gặt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90600" y="4362271"/>
            <a:ext cx="6400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lính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cứu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hỏa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Chữa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cháy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5" t="11289" r="17519" b="72133"/>
          <a:stretch/>
        </p:blipFill>
        <p:spPr>
          <a:xfrm>
            <a:off x="5994549" y="1219200"/>
            <a:ext cx="6121251" cy="4129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0" t="11289" r="52165" b="72133"/>
          <a:stretch/>
        </p:blipFill>
        <p:spPr>
          <a:xfrm>
            <a:off x="304800" y="1174499"/>
            <a:ext cx="5535688" cy="42772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0" y="54864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Đầu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bếp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hàng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541020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Thu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ngân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siêu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94" t="27867" r="28739" b="55555"/>
          <a:stretch/>
        </p:blipFill>
        <p:spPr>
          <a:xfrm>
            <a:off x="1567108" y="228600"/>
            <a:ext cx="8643692" cy="510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5486400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ở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36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36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8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0" y="11811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25908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0" y="33909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 smtClean="0">
                <a:solidFill>
                  <a:srgbClr val="E9562B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 smtClean="0">
              <a:solidFill>
                <a:srgbClr val="E956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4229100"/>
            <a:ext cx="11429999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400" b="1" dirty="0" smtClean="0">
                <a:solidFill>
                  <a:srgbClr val="B90FB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4400" b="1" dirty="0" smtClean="0">
              <a:solidFill>
                <a:srgbClr val="B90FB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3056" r="9666" b="48924"/>
          <a:stretch/>
        </p:blipFill>
        <p:spPr>
          <a:xfrm>
            <a:off x="379955" y="36125"/>
            <a:ext cx="5106445" cy="3621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6200"/>
            <a:ext cx="5334000" cy="35689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2935069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3011269"/>
            <a:ext cx="5407922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Hướng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dẫn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du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6" r="1503" b="5750"/>
          <a:stretch/>
        </p:blipFill>
        <p:spPr>
          <a:xfrm>
            <a:off x="457200" y="3657600"/>
            <a:ext cx="5029200" cy="31044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" y="6248400"/>
            <a:ext cx="5029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Phi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631381"/>
            <a:ext cx="5331722" cy="30231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00800" y="6248400"/>
            <a:ext cx="52578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sư</a:t>
            </a:r>
            <a:endParaRPr lang="vi-VN" sz="3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0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2690</TotalTime>
  <Words>230</Words>
  <Application>Microsoft Office PowerPoint</Application>
  <PresentationFormat>Widescreen</PresentationFormat>
  <Paragraphs>34</Paragraphs>
  <Slides>14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Microsoft account</cp:lastModifiedBy>
  <cp:revision>144</cp:revision>
  <dcterms:created xsi:type="dcterms:W3CDTF">2005-08-24T23:19:40Z</dcterms:created>
  <dcterms:modified xsi:type="dcterms:W3CDTF">2022-11-26T16:24:38Z</dcterms:modified>
</cp:coreProperties>
</file>