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81" r:id="rId3"/>
    <p:sldId id="259" r:id="rId4"/>
    <p:sldId id="258" r:id="rId5"/>
    <p:sldId id="263" r:id="rId6"/>
    <p:sldId id="279" r:id="rId7"/>
    <p:sldId id="260" r:id="rId8"/>
    <p:sldId id="264" r:id="rId9"/>
    <p:sldId id="265" r:id="rId10"/>
    <p:sldId id="266" r:id="rId11"/>
    <p:sldId id="268" r:id="rId12"/>
    <p:sldId id="261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7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1BA76-4729-436D-AE6A-632A72334A6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AB68E-6594-47F6-B8F3-C142ED209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1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67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63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70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33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31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63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74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91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6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1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7F854-C0C2-4484-887B-BFF6835C5A5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1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6.gif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7866" y="777679"/>
            <a:ext cx="8161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 NHIÊN VÀ XÃ HỘI</a:t>
            </a:r>
            <a:endParaRPr lang="vi-VN" sz="540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950" y="2756569"/>
            <a:ext cx="9935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3. ĐỒ DÙNG TRONG NHÀ</a:t>
            </a:r>
            <a:endParaRPr lang="vi-VN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4450" y="4092819"/>
            <a:ext cx="9935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5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  <a:endParaRPr lang="vi-VN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42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633">
        <p:split orient="vert"/>
      </p:transition>
    </mc:Choice>
    <mc:Fallback xmlns="">
      <p:transition spd="slow" advTm="426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TRO CHOI.jpg">
            <a:extLst>
              <a:ext uri="{FF2B5EF4-FFF2-40B4-BE49-F238E27FC236}">
                <a16:creationId xmlns:a16="http://schemas.microsoft.com/office/drawing/2014/main" id="{5F774E43-503B-40CA-918A-03B607859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84432" cy="15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528586-4644-42E3-A8FA-C0204CF339C0}"/>
              </a:ext>
            </a:extLst>
          </p:cNvPr>
          <p:cNvSpPr/>
          <p:nvPr/>
        </p:nvSpPr>
        <p:spPr>
          <a:xfrm>
            <a:off x="1465052" y="2559538"/>
            <a:ext cx="92618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NHÌN NHANH- ĐÁP ĐÚNG</a:t>
            </a:r>
          </a:p>
        </p:txBody>
      </p:sp>
    </p:spTree>
    <p:extLst>
      <p:ext uri="{BB962C8B-B14F-4D97-AF65-F5344CB8AC3E}">
        <p14:creationId xmlns:p14="http://schemas.microsoft.com/office/powerpoint/2010/main" val="356318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0" t="14141" r="31773" b="68889"/>
          <a:stretch/>
        </p:blipFill>
        <p:spPr>
          <a:xfrm>
            <a:off x="1764266" y="356973"/>
            <a:ext cx="3813366" cy="2687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1B8326-31AB-4A88-8465-B278B65522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7" t="23434" r="8990" b="59596"/>
          <a:stretch/>
        </p:blipFill>
        <p:spPr>
          <a:xfrm>
            <a:off x="6589542" y="131885"/>
            <a:ext cx="3563815" cy="2888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8EAFF4-AF35-4FAF-B21A-FAC5BA491B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4" t="34747" r="31488" b="48283"/>
          <a:stretch/>
        </p:blipFill>
        <p:spPr>
          <a:xfrm>
            <a:off x="1762916" y="3683074"/>
            <a:ext cx="3646814" cy="2676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F6838E-7C27-4E17-A0F5-DE8D0EA70F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7" t="50000" r="8420" b="33333"/>
          <a:stretch/>
        </p:blipFill>
        <p:spPr>
          <a:xfrm>
            <a:off x="6479814" y="3756226"/>
            <a:ext cx="3873380" cy="264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27393-24B2-4FCD-9E76-CB61D0D26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t="73535" r="5288" b="7879"/>
          <a:stretch/>
        </p:blipFill>
        <p:spPr>
          <a:xfrm>
            <a:off x="-351692" y="1613148"/>
            <a:ext cx="13153292" cy="49423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40A77B-50DB-488F-AEFB-201B87E30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" y="12920"/>
            <a:ext cx="2688617" cy="125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7064B1-C6CE-4106-B5E5-AD68DC6D27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2" t="73131" r="47152" b="6869"/>
          <a:stretch/>
        </p:blipFill>
        <p:spPr>
          <a:xfrm>
            <a:off x="998806" y="-103291"/>
            <a:ext cx="10747717" cy="714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0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207FAF-CEAC-4F5F-A3B2-9E3AC09332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2" t="73940" r="6996" b="7879"/>
          <a:stretch/>
        </p:blipFill>
        <p:spPr>
          <a:xfrm>
            <a:off x="1101382" y="0"/>
            <a:ext cx="10524963" cy="663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9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0">
            <a:extLst>
              <a:ext uri="{FF2B5EF4-FFF2-40B4-BE49-F238E27FC236}">
                <a16:creationId xmlns:a16="http://schemas.microsoft.com/office/drawing/2014/main" id="{F04490E0-BDDF-4A9E-8B6F-50452785ED8E}"/>
              </a:ext>
            </a:extLst>
          </p:cNvPr>
          <p:cNvSpPr txBox="1"/>
          <p:nvPr/>
        </p:nvSpPr>
        <p:spPr>
          <a:xfrm>
            <a:off x="3798275" y="2916917"/>
            <a:ext cx="4783014" cy="1015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6000" b="1" i="0" u="none" strike="noStrike" kern="1200" cap="none" spc="0" baseline="0" dirty="0">
                <a:solidFill>
                  <a:srgbClr val="0000FF"/>
                </a:solidFill>
                <a:uFillTx/>
                <a:latin typeface="Arial-SGK-TV" pitchFamily="2"/>
                <a:cs typeface="Arial-SGK-TV" pitchFamily="2"/>
              </a:rPr>
              <a:t>KHỞI ĐỘNG</a:t>
            </a:r>
            <a:endParaRPr lang="en-GB" sz="6000" b="1" i="0" u="none" strike="noStrike" kern="1200" cap="none" spc="0" baseline="0" dirty="0">
              <a:solidFill>
                <a:srgbClr val="0000FF"/>
              </a:solidFill>
              <a:uFillTx/>
              <a:latin typeface="Arial-SGK-TV" pitchFamily="2"/>
              <a:cs typeface="Arial-SGK-TV" pitchFamily="2"/>
            </a:endParaRPr>
          </a:p>
        </p:txBody>
      </p:sp>
      <p:pic>
        <p:nvPicPr>
          <p:cNvPr id="3" name="Ca-Nha-Thuong-Nhau-Xuan-Mai">
            <a:hlinkClick r:id="" action="ppaction://media"/>
            <a:extLst>
              <a:ext uri="{FF2B5EF4-FFF2-40B4-BE49-F238E27FC236}">
                <a16:creationId xmlns:a16="http://schemas.microsoft.com/office/drawing/2014/main" id="{A4742C54-0F07-4DD5-8A2F-9B719828F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44887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8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3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istrator\Desktop\GA ĐT TOAN\logo kham pha.jpg">
            <a:extLst>
              <a:ext uri="{FF2B5EF4-FFF2-40B4-BE49-F238E27FC236}">
                <a16:creationId xmlns:a16="http://schemas.microsoft.com/office/drawing/2014/main" id="{D0C85BF2-4195-45D9-B366-B1C3F4D1F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" y="0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85A83B-A977-45A9-A728-D3D9C0F74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4" y="1902955"/>
            <a:ext cx="1333500" cy="133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2011680" y="1902954"/>
            <a:ext cx="9608234" cy="328802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</a:rPr>
              <a:t>Hãy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quan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sát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hình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ảnh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theo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dõi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tình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huống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để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luận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nhóm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trả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câu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hỏi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sau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   +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Minh.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  +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671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69664D-C3A8-42DC-87BB-AD1E82964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" y="1058896"/>
            <a:ext cx="12192000" cy="5780054"/>
          </a:xfrm>
          <a:prstGeom prst="rect">
            <a:avLst/>
          </a:prstGeom>
        </p:spPr>
      </p:pic>
      <p:pic>
        <p:nvPicPr>
          <p:cNvPr id="3" name="Picture 2" descr="C:\Users\Administrator\Desktop\GA ĐT TOAN\logo kham pha.jpg">
            <a:extLst>
              <a:ext uri="{FF2B5EF4-FFF2-40B4-BE49-F238E27FC236}">
                <a16:creationId xmlns:a16="http://schemas.microsoft.com/office/drawing/2014/main" id="{EECDEC3B-1957-4014-9B2D-D0F5644F9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2897944" cy="105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C8A1457-8A8B-448F-8F91-4C40FFD18D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27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5"/>
    </mc:Choice>
    <mc:Fallback xmlns="">
      <p:transition spd="slow" advTm="15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5FCB0-4BDF-4AA3-8A01-D18F77C1D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084E8-F844-4294-987B-C4A3F0F08C7C}"/>
              </a:ext>
            </a:extLst>
          </p:cNvPr>
          <p:cNvSpPr/>
          <p:nvPr/>
        </p:nvSpPr>
        <p:spPr>
          <a:xfrm>
            <a:off x="2194561" y="1674055"/>
            <a:ext cx="9819248" cy="3643533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2512375" y="1935005"/>
            <a:ext cx="9156599" cy="316310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C:\Users\Administrator\Desktop\GA ĐT TOAN\logo kham pha.jpg">
            <a:extLst>
              <a:ext uri="{FF2B5EF4-FFF2-40B4-BE49-F238E27FC236}">
                <a16:creationId xmlns:a16="http://schemas.microsoft.com/office/drawing/2014/main" id="{40456287-B81B-4DE9-B693-E5619119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" y="28135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26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2125A2-F468-4294-91C1-329A196DC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25"/>
            <a:ext cx="12192000" cy="68527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DBF850-2593-4CC7-B29D-BE1C7586FDFE}"/>
              </a:ext>
            </a:extLst>
          </p:cNvPr>
          <p:cNvSpPr/>
          <p:nvPr/>
        </p:nvSpPr>
        <p:spPr>
          <a:xfrm>
            <a:off x="3845086" y="1251077"/>
            <a:ext cx="41360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THƯ GIÃN</a:t>
            </a:r>
          </a:p>
        </p:txBody>
      </p:sp>
      <p:pic>
        <p:nvPicPr>
          <p:cNvPr id="2" name="411_20200511111451_12.gia-dinh-nho-hanh-phuc-to">
            <a:hlinkClick r:id="" action="ppaction://media"/>
            <a:extLst>
              <a:ext uri="{FF2B5EF4-FFF2-40B4-BE49-F238E27FC236}">
                <a16:creationId xmlns:a16="http://schemas.microsoft.com/office/drawing/2014/main" id="{B71A6EF9-D289-4FAE-A10D-772237858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9464" y="6022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3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F95EFD-154D-4633-B721-F1C2ACF9E8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4" y="1902955"/>
            <a:ext cx="1333500" cy="133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F4DFFF8-E5A2-47E9-AF23-954F6FA01E85}"/>
              </a:ext>
            </a:extLst>
          </p:cNvPr>
          <p:cNvSpPr/>
          <p:nvPr/>
        </p:nvSpPr>
        <p:spPr>
          <a:xfrm>
            <a:off x="2011679" y="1902955"/>
            <a:ext cx="9748911" cy="334429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+ Minh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+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A8A40F-7039-469E-8D25-D4BC3BE70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4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DBA3A7-0ED2-4544-B4A1-EB570E7F9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 t="72323" r="10699" b="7071"/>
          <a:stretch/>
        </p:blipFill>
        <p:spPr>
          <a:xfrm>
            <a:off x="0" y="1083212"/>
            <a:ext cx="12191999" cy="577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D0312B-0FEF-4A36-99D0-982761F63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0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3633F-0C1C-4D0E-B352-6F0D0B561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2E40AB-9393-4E15-AC74-C809462CCD81}"/>
              </a:ext>
            </a:extLst>
          </p:cNvPr>
          <p:cNvSpPr/>
          <p:nvPr/>
        </p:nvSpPr>
        <p:spPr>
          <a:xfrm>
            <a:off x="2194561" y="1674055"/>
            <a:ext cx="9819248" cy="3643533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08514E-F3B0-4F8F-9AAC-FB8A86DB7A45}"/>
              </a:ext>
            </a:extLst>
          </p:cNvPr>
          <p:cNvSpPr/>
          <p:nvPr/>
        </p:nvSpPr>
        <p:spPr>
          <a:xfrm>
            <a:off x="2512375" y="1935005"/>
            <a:ext cx="9156599" cy="316310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CCF8A-FA99-4510-8CF2-BE94AF9A1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7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658</TotalTime>
  <Words>147</Words>
  <Application>Microsoft Office PowerPoint</Application>
  <PresentationFormat>Widescreen</PresentationFormat>
  <Paragraphs>14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38</cp:revision>
  <dcterms:created xsi:type="dcterms:W3CDTF">2020-08-16T14:36:25Z</dcterms:created>
  <dcterms:modified xsi:type="dcterms:W3CDTF">2022-09-18T11:25:49Z</dcterms:modified>
</cp:coreProperties>
</file>