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63" r:id="rId4"/>
    <p:sldId id="264" r:id="rId5"/>
    <p:sldId id="278" r:id="rId6"/>
    <p:sldId id="268" r:id="rId7"/>
    <p:sldId id="280" r:id="rId8"/>
    <p:sldId id="281" r:id="rId9"/>
    <p:sldId id="282" r:id="rId10"/>
    <p:sldId id="283" r:id="rId11"/>
    <p:sldId id="27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ỳnh anh nguyễn thị" initials="qant" lastIdx="1" clrIdx="0">
    <p:extLst>
      <p:ext uri="{19B8F6BF-5375-455C-9EA6-DF929625EA0E}">
        <p15:presenceInfo xmlns:p15="http://schemas.microsoft.com/office/powerpoint/2012/main" userId="7dc718edbcdf26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5A7A-5C0F-4C9C-9694-B89261CE50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7E55-265B-43D9-8AF2-8F1F8530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9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3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42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0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7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0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1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4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>
          <a:xfrm rot="16200000">
            <a:off x="1717203" y="-707556"/>
            <a:ext cx="1025510" cy="2805182"/>
          </a:xfrm>
          <a:prstGeom prst="trapezoi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665642" y="969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0764" y="1626479"/>
            <a:ext cx="9994231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phòng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.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ở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khác</a:t>
            </a:r>
            <a:r>
              <a:rPr lang="en-US" sz="4000" dirty="0" smtClean="0"/>
              <a:t> so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Minh?</a:t>
            </a:r>
            <a:endParaRPr lang="en-US" sz="4000" dirty="0"/>
          </a:p>
        </p:txBody>
      </p:sp>
      <p:pic>
        <p:nvPicPr>
          <p:cNvPr id="6146" name="Picture 2" descr="property house cartoon yellow hom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0333" y1="19583" x2="40333" y2="19583"/>
                        <a14:foregroundMark x1="47667" y1="16875" x2="47667" y2="16875"/>
                        <a14:foregroundMark x1="55667" y1="8958" x2="55667" y2="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10" y="3111690"/>
            <a:ext cx="6606817" cy="3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Couple of children talking among themsel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9" y="3874928"/>
            <a:ext cx="3335480" cy="23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endParaRPr lang="en-GB" sz="8000" b="1" kern="0" spc="13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18007" y="-700517"/>
            <a:ext cx="1025510" cy="2661523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90810" y="37013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3" name="Picture 2" descr="Bài thơ &quot; Em yêu nhà em&quot;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97" y="446965"/>
            <a:ext cx="7431472" cy="60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588899" y="-602218"/>
            <a:ext cx="1025510" cy="2538693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3564" y="6903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498" y="6061870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3B0593E-9A02-4F01-93A9-400DB47937D0}"/>
              </a:ext>
            </a:extLst>
          </p:cNvPr>
          <p:cNvSpPr txBox="1">
            <a:spLocks/>
          </p:cNvSpPr>
          <p:nvPr/>
        </p:nvSpPr>
        <p:spPr>
          <a:xfrm>
            <a:off x="333517" y="2231822"/>
            <a:ext cx="527571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679" t="9095" r="33077" b="12173"/>
          <a:stretch/>
        </p:blipFill>
        <p:spPr>
          <a:xfrm>
            <a:off x="5609228" y="154373"/>
            <a:ext cx="5240741" cy="65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9661" y="2569850"/>
            <a:ext cx="721267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Nghỉ</a:t>
            </a:r>
            <a:r>
              <a:rPr lang="en-US" sz="7200" dirty="0" smtClean="0"/>
              <a:t> </a:t>
            </a:r>
            <a:r>
              <a:rPr lang="en-US" sz="7200" dirty="0" err="1" smtClean="0"/>
              <a:t>giữa</a:t>
            </a:r>
            <a:r>
              <a:rPr lang="en-US" sz="7200" dirty="0" smtClean="0"/>
              <a:t> </a:t>
            </a:r>
            <a:r>
              <a:rPr lang="en-US" sz="7200" dirty="0" err="1" smtClean="0"/>
              <a:t>giờ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6427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66826" y="-804501"/>
            <a:ext cx="1025510" cy="2805182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20483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958" t="18256" r="30642" b="28892"/>
          <a:stretch/>
        </p:blipFill>
        <p:spPr>
          <a:xfrm>
            <a:off x="2117557" y="1572128"/>
            <a:ext cx="7439276" cy="509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6340" y="157235"/>
            <a:ext cx="786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Xếp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dùng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phòng</a:t>
            </a:r>
            <a:r>
              <a:rPr lang="en-US" sz="3600" dirty="0" smtClean="0"/>
              <a:t> ở </a:t>
            </a:r>
            <a:r>
              <a:rPr lang="en-US" sz="3600" dirty="0" err="1" smtClean="0"/>
              <a:t>nhà</a:t>
            </a:r>
            <a:r>
              <a:rPr lang="en-US" sz="3600" dirty="0" smtClean="0"/>
              <a:t> Minh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minh họa phẳng thiết kế nội thất phòng khách với ghế sofa, tủ sách,  tivi, đèn. | Tải hình ảnh shutterstock , istockphoto, 123rf ... trong 5 gi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018"/>
            <a:ext cx="5637888" cy="36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958" t="18256" r="30642" b="28892"/>
          <a:stretch/>
        </p:blipFill>
        <p:spPr>
          <a:xfrm>
            <a:off x="6239180" y="1427624"/>
            <a:ext cx="4971351" cy="3403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9367" y="5090615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khách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6578221" y="3384644"/>
            <a:ext cx="2333768" cy="18015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9180" y="2117677"/>
            <a:ext cx="1706180" cy="17582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ful Interior Of Bedroom In Flat Cartoon Style Stock Illustration - 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502"/>
            <a:ext cx="5508975" cy="42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2869" y="5186149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ngủ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958" t="18256" r="30642" b="28892"/>
          <a:stretch/>
        </p:blipFill>
        <p:spPr>
          <a:xfrm>
            <a:off x="6239180" y="1427624"/>
            <a:ext cx="4971351" cy="34036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0424" y="1030571"/>
            <a:ext cx="1924334" cy="1576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11430" y="2361063"/>
            <a:ext cx="1635578" cy="13920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869" y="5186149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bếp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958" t="18256" r="30642" b="28892"/>
          <a:stretch/>
        </p:blipFill>
        <p:spPr>
          <a:xfrm>
            <a:off x="6239180" y="1427624"/>
            <a:ext cx="4971351" cy="34036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62688" y="1003275"/>
            <a:ext cx="1924334" cy="1576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artoon Kitchen Background Images – Browse 114,480 Stock Photos, Vectors,  and Video |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97"/>
            <a:ext cx="5983074" cy="38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901440" y="2129214"/>
            <a:ext cx="1924334" cy="1576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869" y="5186149"/>
            <a:ext cx="202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tắm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958" t="18256" r="30642" b="28892"/>
          <a:stretch/>
        </p:blipFill>
        <p:spPr>
          <a:xfrm>
            <a:off x="6239180" y="1427624"/>
            <a:ext cx="4971351" cy="34036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05788" y="1135044"/>
            <a:ext cx="1725996" cy="15099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44428" y="3472239"/>
            <a:ext cx="1924334" cy="1576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throom Cartoon Images | Free Vectors, Stock Photos &amp; PSD | P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747"/>
            <a:ext cx="6017927" cy="3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85</Words>
  <Application>Microsoft Office PowerPoint</Application>
  <PresentationFormat>Widescreen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.VnAvant</vt:lpstr>
      <vt:lpstr>Arial</vt:lpstr>
      <vt:lpstr>Arial-Rounded</vt:lpstr>
      <vt:lpstr>Arial-SGK-TV</vt:lpstr>
      <vt:lpstr>Calibri</vt:lpstr>
      <vt:lpstr>HP001 TD 4H</vt:lpstr>
      <vt:lpstr>HP-089</vt:lpstr>
      <vt:lpstr>Lato</vt:lpstr>
      <vt:lpstr>Times New Roman</vt:lpstr>
      <vt:lpstr>1_Office Theme</vt:lpstr>
      <vt:lpstr>1_Simple Light</vt:lpstr>
      <vt:lpstr>PowerPoint Presentation</vt:lpstr>
      <vt:lpstr>Khởi động</vt:lpstr>
      <vt:lpstr>Khám phá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Microsoft account</cp:lastModifiedBy>
  <cp:revision>13</cp:revision>
  <dcterms:created xsi:type="dcterms:W3CDTF">2020-08-27T09:34:19Z</dcterms:created>
  <dcterms:modified xsi:type="dcterms:W3CDTF">2022-09-14T13:41:31Z</dcterms:modified>
</cp:coreProperties>
</file>