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65" r:id="rId3"/>
    <p:sldId id="268" r:id="rId4"/>
    <p:sldId id="257" r:id="rId5"/>
    <p:sldId id="262" r:id="rId6"/>
    <p:sldId id="270" r:id="rId7"/>
    <p:sldId id="271" r:id="rId8"/>
    <p:sldId id="272" r:id="rId9"/>
    <p:sldId id="258" r:id="rId10"/>
    <p:sldId id="263" r:id="rId11"/>
    <p:sldId id="264" r:id="rId12"/>
    <p:sldId id="259" r:id="rId13"/>
    <p:sldId id="275" r:id="rId14"/>
    <p:sldId id="278" r:id="rId15"/>
    <p:sldId id="279" r:id="rId16"/>
    <p:sldId id="276" r:id="rId17"/>
    <p:sldId id="280" r:id="rId18"/>
    <p:sldId id="277" r:id="rId19"/>
    <p:sldId id="26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DFF0"/>
    <a:srgbClr val="7DCBE7"/>
    <a:srgbClr val="F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819563-77CC-4CF6-8B13-033F876694B8}" type="datetimeFigureOut">
              <a:rPr lang="vi-VN" smtClean="0"/>
              <a:t>11/04/2025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A17EC-14E9-4227-8A24-0990EFB8E74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57157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005269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FA17EC-14E9-4227-8A24-0990EFB8E74C}" type="slidenum">
              <a:rPr lang="vi-VN" smtClean="0"/>
              <a:t>13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6734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8.jpeg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19.jpe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20.jpe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56"/>
            <a:ext cx="4876800" cy="68507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905828" y="1162798"/>
            <a:ext cx="4191000" cy="14514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951" y="2743200"/>
            <a:ext cx="4220029" cy="25858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8600" y="222647"/>
            <a:ext cx="907921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2. </a:t>
            </a:r>
            <a:r>
              <a:rPr lang="en-US" sz="3400" b="1" dirty="0" err="1"/>
              <a:t>Hãy</a:t>
            </a:r>
            <a:r>
              <a:rPr lang="en-US" sz="3400" b="1" dirty="0"/>
              <a:t> </a:t>
            </a:r>
            <a:r>
              <a:rPr lang="en-US" sz="3400" b="1" dirty="0" err="1"/>
              <a:t>kể</a:t>
            </a:r>
            <a:r>
              <a:rPr lang="en-US" sz="3400" b="1" dirty="0"/>
              <a:t> </a:t>
            </a:r>
            <a:r>
              <a:rPr lang="en-US" sz="3400" b="1" dirty="0" err="1"/>
              <a:t>tên</a:t>
            </a:r>
            <a:r>
              <a:rPr lang="en-US" sz="3400" b="1" dirty="0"/>
              <a:t> </a:t>
            </a:r>
            <a:r>
              <a:rPr lang="en-US" sz="3400" b="1" dirty="0" err="1"/>
              <a:t>các</a:t>
            </a:r>
            <a:r>
              <a:rPr lang="en-US" sz="3400" b="1" dirty="0"/>
              <a:t> con </a:t>
            </a:r>
            <a:r>
              <a:rPr lang="en-US" sz="3400" b="1" dirty="0" err="1"/>
              <a:t>vật</a:t>
            </a:r>
            <a:r>
              <a:rPr lang="en-US" sz="3400" b="1" dirty="0"/>
              <a:t> </a:t>
            </a:r>
            <a:r>
              <a:rPr lang="en-US" sz="3400" b="1" dirty="0" err="1"/>
              <a:t>em</a:t>
            </a:r>
            <a:r>
              <a:rPr lang="en-US" sz="3400" b="1" dirty="0"/>
              <a:t> </a:t>
            </a:r>
            <a:r>
              <a:rPr lang="en-US" sz="3400" b="1" dirty="0" err="1"/>
              <a:t>biết</a:t>
            </a:r>
            <a:r>
              <a:rPr lang="en-US" sz="3400" b="1" dirty="0"/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48243" t="10417" r="34773" b="62500"/>
          <a:stretch/>
        </p:blipFill>
        <p:spPr>
          <a:xfrm>
            <a:off x="381000" y="838200"/>
            <a:ext cx="3314701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48802" t="38194" r="34214" b="34723"/>
          <a:stretch/>
        </p:blipFill>
        <p:spPr>
          <a:xfrm>
            <a:off x="5433180" y="838200"/>
            <a:ext cx="3314701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48023" t="65277" r="34993" b="7640"/>
          <a:stretch/>
        </p:blipFill>
        <p:spPr>
          <a:xfrm>
            <a:off x="2667000" y="3802626"/>
            <a:ext cx="3314701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495800" cy="3352800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0886"/>
            <a:ext cx="4648200" cy="3341914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6" y="3385457"/>
            <a:ext cx="4492164" cy="3472543"/>
          </a:xfrm>
          <a:prstGeom prst="rect">
            <a:avLst/>
          </a:prstGeom>
        </p:spPr>
      </p:pic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3352800"/>
            <a:ext cx="46482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9028" y="-14514"/>
            <a:ext cx="7133772" cy="7547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Tieng-vit-keu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6067" y="6270523"/>
            <a:ext cx="609600" cy="60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3000" y="899886"/>
            <a:ext cx="7848600" cy="4644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chước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chọn vịt ngon, dày thịt, không chất tăng trọng và sơ chế vịt không hô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68" y="1676400"/>
            <a:ext cx="8438263" cy="474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ieng-ga-gay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6146" name="Picture 2" descr="59+ Ảnh Gà Trống Đẹp, Nét Căng Tới Từng Chân Tơ, Kẽ Tó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9994"/>
            <a:ext cx="867777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5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ài 17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7172" name="Picture 4" descr="Nguồn gốc, đặc điểm, cách nuôi và bảng giá của mèo Anh?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53" y="914400"/>
            <a:ext cx="8647493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eng-cho-sua-www_tiengdong_com (mp3cut.net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832" y="6248400"/>
            <a:ext cx="609600" cy="609600"/>
          </a:xfrm>
          <a:prstGeom prst="rect">
            <a:avLst/>
          </a:prstGeom>
        </p:spPr>
      </p:pic>
      <p:pic>
        <p:nvPicPr>
          <p:cNvPr id="8194" name="Picture 2" descr="Bật mí tên các loại chó cảnh đẹp nhất trên thế giớ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5" y="457200"/>
            <a:ext cx="8954729" cy="5596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1295400" y="1676400"/>
            <a:ext cx="6248400" cy="2895600"/>
          </a:xfrm>
          <a:prstGeom prst="cloud">
            <a:avLst/>
          </a:prstGeom>
          <a:solidFill>
            <a:srgbClr val="AEDF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con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vật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dạng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màu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sắc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,…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khác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nhau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achen" panose="02020500000000000000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6" name="Picture 2" descr="4 Clipart Sun (PNG Transparent) | OnlyGFX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07231"/>
            <a:ext cx="1836691" cy="1938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ua Bảng Giáo Dục Động Vật Nuô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6" t="5755" r="1653" b="3427"/>
          <a:stretch/>
        </p:blipFill>
        <p:spPr bwMode="auto">
          <a:xfrm>
            <a:off x="228600" y="533399"/>
            <a:ext cx="8763000" cy="594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203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frican Animals Isolated on a White Background Stock Photo - Image of goat,  antelope: 638294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92"/>
          <a:stretch/>
        </p:blipFill>
        <p:spPr bwMode="auto">
          <a:xfrm>
            <a:off x="38100" y="228600"/>
            <a:ext cx="9067800" cy="570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/>
          </p:cNvSpPr>
          <p:nvPr/>
        </p:nvSpPr>
        <p:spPr bwMode="auto">
          <a:xfrm>
            <a:off x="990600" y="4568358"/>
            <a:ext cx="7086600" cy="1752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CHÚC CÁC EM CHĂM NGOAN ,</a:t>
            </a:r>
            <a:r>
              <a:rPr lang="en-US" sz="36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vi-VN" sz="3600" b="1" kern="10" dirty="0">
                <a:solidFill>
                  <a:srgbClr val="0070C0"/>
                </a:solidFill>
                <a:effectLst>
                  <a:outerShdw dist="53882" dir="2700000" algn="ctr" rotWithShape="0">
                    <a:srgbClr val="C0C0C0">
                      <a:alpha val="75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HỌC GIỎI</a:t>
            </a:r>
          </a:p>
        </p:txBody>
      </p:sp>
      <p:sp>
        <p:nvSpPr>
          <p:cNvPr id="3" name="Rectangle 2"/>
          <p:cNvSpPr/>
          <p:nvPr/>
        </p:nvSpPr>
        <p:spPr>
          <a:xfrm>
            <a:off x="29028" y="0"/>
            <a:ext cx="89625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ĐẾN ĐÂY ĐÃ KẾT THÚC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155" y="1066800"/>
            <a:ext cx="1933845" cy="3686689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6934200" cy="353428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06170" y="2686987"/>
            <a:ext cx="4114800" cy="59871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HƯNG</a:t>
            </a:r>
            <a:endParaRPr lang="en-US" sz="2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0"/>
            <a:ext cx="4495800" cy="10217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" y="1371612"/>
            <a:ext cx="86106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 4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VẬT VÀ ĐỘNG VẬT</a:t>
            </a:r>
            <a:endParaRPr 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2819400"/>
            <a:ext cx="8801100" cy="1600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17: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8601"/>
            <a:ext cx="9143999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704" y="152400"/>
            <a:ext cx="523829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sz="4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vi-VN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162" y="3200400"/>
            <a:ext cx="9048296" cy="2079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quý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162" y="1354562"/>
            <a:ext cx="9048296" cy="162198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đặc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nổi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658" y="3400421"/>
            <a:ext cx="66684" cy="57158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702"/>
            <a:ext cx="9144000" cy="4589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028" y="0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5399402"/>
            <a:ext cx="89746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 bước đơn giản để giết một con kiến, chắc chắn thành công (công trình  nghiên cứu 10 năm). – Jimmy Ha'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28600"/>
            <a:ext cx="8929704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ùng Xem: Chim Vành Khuyên giá bao nhiêu tiền một con? Có đắt không? - Nội  Thất Xi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" y="0"/>
            <a:ext cx="912878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ọ cánh cam tiếng Anh là gì? - J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12"/>
          <a:stretch/>
        </p:blipFill>
        <p:spPr bwMode="auto">
          <a:xfrm>
            <a:off x="2457" y="0"/>
            <a:ext cx="91415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ọ ngựa (Mantodea) - Tìm hiểu về đặc điểm, tập tính của Bọ ngự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89"/>
          <a:stretch/>
        </p:blipFill>
        <p:spPr bwMode="auto">
          <a:xfrm>
            <a:off x="0" y="-27039"/>
            <a:ext cx="9144000" cy="688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5427401"/>
              </p:ext>
            </p:extLst>
          </p:nvPr>
        </p:nvGraphicFramePr>
        <p:xfrm>
          <a:off x="16328" y="2467448"/>
          <a:ext cx="9127672" cy="4147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0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09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891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769333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Thấp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lang="en-US" sz="2000" b="1" baseline="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baseline="0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</a:t>
                      </a:r>
                      <a:endParaRPr lang="vi-VN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375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9333">
                <a:tc>
                  <a:txBody>
                    <a:bodyPr/>
                    <a:lstStyle/>
                    <a:p>
                      <a:pPr algn="dist"/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vi-VN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022992" y="1224235"/>
            <a:ext cx="7133772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 PHIẾU QUAN SÁT CON VẬT</a:t>
            </a:r>
          </a:p>
          <a:p>
            <a:pPr algn="ctr"/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8" name="Rectangle 7"/>
          <p:cNvSpPr/>
          <p:nvPr/>
        </p:nvSpPr>
        <p:spPr>
          <a:xfrm>
            <a:off x="1164774" y="427808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4281717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68962" y="4265368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008260" y="428534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endParaRPr lang="en-US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64774" y="5094516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dừa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85971" y="5065488"/>
            <a:ext cx="1121226" cy="8309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836226" y="5094516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008260" y="5123544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cứng</a:t>
            </a:r>
            <a:endParaRPr lang="en-US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64774" y="5863774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ngựa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715000" y="587828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850739" y="587828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008260" y="5878286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443514" y="4270832"/>
            <a:ext cx="1121226" cy="751114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dist"/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443514" y="5098146"/>
            <a:ext cx="1121226" cy="7511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443514" y="5878286"/>
            <a:ext cx="1121226" cy="736602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179288" y="3490690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443514" y="3487057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744026" y="3476175"/>
            <a:ext cx="1121226" cy="78014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65254" y="3487056"/>
            <a:ext cx="1121226" cy="783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8015506" y="3505204"/>
            <a:ext cx="1121226" cy="7656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271" y="-26203"/>
            <a:ext cx="907921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/>
              <a:t>1. </a:t>
            </a:r>
            <a:r>
              <a:rPr lang="en-US" sz="3400" b="1" dirty="0" err="1"/>
              <a:t>Quan</a:t>
            </a:r>
            <a:r>
              <a:rPr lang="en-US" sz="3400" b="1" dirty="0"/>
              <a:t> </a:t>
            </a:r>
            <a:r>
              <a:rPr lang="en-US" sz="3400" b="1" dirty="0" err="1"/>
              <a:t>sát</a:t>
            </a:r>
            <a:r>
              <a:rPr lang="en-US" sz="3400" b="1" dirty="0"/>
              <a:t> </a:t>
            </a:r>
            <a:r>
              <a:rPr lang="en-US" sz="3400" b="1" dirty="0" err="1"/>
              <a:t>các</a:t>
            </a:r>
            <a:r>
              <a:rPr lang="en-US" sz="3400" b="1" dirty="0"/>
              <a:t> con </a:t>
            </a:r>
            <a:r>
              <a:rPr lang="en-US" sz="3400" b="1" dirty="0" err="1"/>
              <a:t>vật</a:t>
            </a:r>
            <a:r>
              <a:rPr lang="en-US" sz="3400" b="1" dirty="0"/>
              <a:t> </a:t>
            </a:r>
            <a:r>
              <a:rPr lang="en-US" sz="3400" b="1" dirty="0" err="1"/>
              <a:t>xung</a:t>
            </a:r>
            <a:r>
              <a:rPr lang="en-US" sz="3400" b="1" dirty="0"/>
              <a:t> </a:t>
            </a:r>
            <a:r>
              <a:rPr lang="en-US" sz="3400" b="1" dirty="0" err="1"/>
              <a:t>quanh</a:t>
            </a:r>
            <a:r>
              <a:rPr lang="en-US" sz="3400" b="1" dirty="0"/>
              <a:t>. </a:t>
            </a:r>
            <a:r>
              <a:rPr lang="en-US" sz="3400" b="1" dirty="0" err="1"/>
              <a:t>Hoàn</a:t>
            </a:r>
            <a:r>
              <a:rPr lang="en-US" sz="3400" b="1" dirty="0"/>
              <a:t> </a:t>
            </a:r>
            <a:r>
              <a:rPr lang="en-US" sz="3400" b="1" dirty="0" err="1"/>
              <a:t>thành</a:t>
            </a:r>
            <a:r>
              <a:rPr lang="en-US" sz="3400" b="1" dirty="0"/>
              <a:t> </a:t>
            </a:r>
            <a:r>
              <a:rPr lang="en-US" sz="3400" b="1" dirty="0" err="1"/>
              <a:t>phiếu</a:t>
            </a:r>
            <a:r>
              <a:rPr lang="en-US" sz="3400" b="1" dirty="0"/>
              <a:t> </a:t>
            </a:r>
            <a:r>
              <a:rPr lang="en-US" sz="3400" b="1" dirty="0" err="1"/>
              <a:t>theo</a:t>
            </a:r>
            <a:r>
              <a:rPr lang="en-US" sz="3400" b="1" dirty="0"/>
              <a:t> </a:t>
            </a:r>
            <a:r>
              <a:rPr lang="en-US" sz="3400" b="1" dirty="0" err="1"/>
              <a:t>mẫu</a:t>
            </a:r>
            <a:r>
              <a:rPr lang="en-US" sz="3400" b="1" dirty="0"/>
              <a:t> </a:t>
            </a:r>
            <a:r>
              <a:rPr lang="en-US" sz="3400" b="1" dirty="0" err="1"/>
              <a:t>phiếu</a:t>
            </a:r>
            <a:r>
              <a:rPr lang="en-US" sz="3400" b="1" dirty="0"/>
              <a:t> </a:t>
            </a:r>
            <a:r>
              <a:rPr lang="en-US" sz="3400" b="1" dirty="0" err="1"/>
              <a:t>bên</a:t>
            </a:r>
            <a:r>
              <a:rPr lang="en-US" sz="3400" b="1" dirty="0"/>
              <a:t> </a:t>
            </a:r>
            <a:r>
              <a:rPr lang="en-US" sz="3400" b="1" dirty="0" err="1"/>
              <a:t>và</a:t>
            </a:r>
            <a:r>
              <a:rPr lang="en-US" sz="3400" b="1" dirty="0"/>
              <a:t> chia </a:t>
            </a:r>
            <a:r>
              <a:rPr lang="en-US" sz="3400" b="1" dirty="0" err="1"/>
              <a:t>sẻ</a:t>
            </a:r>
            <a:r>
              <a:rPr lang="en-US" sz="3400" b="1" dirty="0"/>
              <a:t> </a:t>
            </a:r>
            <a:r>
              <a:rPr lang="en-US" sz="3400" b="1" dirty="0" err="1"/>
              <a:t>với</a:t>
            </a:r>
            <a:r>
              <a:rPr lang="en-US" sz="3400" b="1" dirty="0"/>
              <a:t> </a:t>
            </a:r>
            <a:r>
              <a:rPr lang="en-US" sz="3400" b="1" dirty="0" err="1"/>
              <a:t>bạn</a:t>
            </a:r>
            <a:r>
              <a:rPr lang="en-US" sz="3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8" grpId="0" animBg="1"/>
      <p:bldP spid="34" grpId="0" animBg="1"/>
      <p:bldP spid="37" grpId="0" animBg="1"/>
      <p:bldP spid="39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245</Words>
  <Application>Microsoft Office PowerPoint</Application>
  <PresentationFormat>Trình chiếu Trên màn hình (4:3)</PresentationFormat>
  <Paragraphs>56</Paragraphs>
  <Slides>19</Slides>
  <Notes>2</Notes>
  <HiddenSlides>0</HiddenSlides>
  <MMClips>4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19</vt:i4>
      </vt:variant>
    </vt:vector>
  </HeadingPairs>
  <TitlesOfParts>
    <vt:vector size="25" baseType="lpstr">
      <vt:lpstr>Aachen</vt:lpstr>
      <vt:lpstr>Arial</vt:lpstr>
      <vt:lpstr>Calibri</vt:lpstr>
      <vt:lpstr>Calibri Light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MyPC</dc:creator>
  <cp:lastModifiedBy>Admin</cp:lastModifiedBy>
  <cp:revision>61</cp:revision>
  <dcterms:created xsi:type="dcterms:W3CDTF">2006-08-16T00:00:00Z</dcterms:created>
  <dcterms:modified xsi:type="dcterms:W3CDTF">2025-04-11T05:18:40Z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332B30557BED48398BC65A5626213F7D</vt:lpwstr>
  </property>
  <property fmtid="{D5CDD505-2E9C-101B-9397-08002B2CF9AE}" pid="3" name="KSOProductBuildVer">
    <vt:lpwstr>1033-11.2.0.10351</vt:lpwstr>
  </property>
</Properties>
</file>