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5" r:id="rId2"/>
    <p:sldId id="263" r:id="rId3"/>
    <p:sldId id="257" r:id="rId4"/>
    <p:sldId id="264" r:id="rId5"/>
    <p:sldId id="265" r:id="rId6"/>
    <p:sldId id="267" r:id="rId7"/>
    <p:sldId id="272" r:id="rId8"/>
    <p:sldId id="282" r:id="rId9"/>
    <p:sldId id="274" r:id="rId10"/>
    <p:sldId id="275" r:id="rId11"/>
    <p:sldId id="283" r:id="rId12"/>
    <p:sldId id="285" r:id="rId13"/>
    <p:sldId id="286" r:id="rId14"/>
    <p:sldId id="287" r:id="rId15"/>
    <p:sldId id="288" r:id="rId16"/>
    <p:sldId id="284" r:id="rId17"/>
    <p:sldId id="276" r:id="rId18"/>
    <p:sldId id="289" r:id="rId19"/>
    <p:sldId id="277" r:id="rId20"/>
    <p:sldId id="278" r:id="rId21"/>
    <p:sldId id="279" r:id="rId22"/>
    <p:sldId id="3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70" d="100"/>
          <a:sy n="70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03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jp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slide" Target="slide2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0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2D2B266D-3625-4584-A5C3-7D3F672CFF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=""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854ECEBE-9353-406C-9313-02A517A3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6806086-A782-4311-A63B-1A68574D8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CE71458B-DF80-43DF-9693-2EC3878AC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DE1994AC-22D1-4B48-9EDA-BE373E7045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=""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2220111-5018-4EB7-A38B-79BD37F7C0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=""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=""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=""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=""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=""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=""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=""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=""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=""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=""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=""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=""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=""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=""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=""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=""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=""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=""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=""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=""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=""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=""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=""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=""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=""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=""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=""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=""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=""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=""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=""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=""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=""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=""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=""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=""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=""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=""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=""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=""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=""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=""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=""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=""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=""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=""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=""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=""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=""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=""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=""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=""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=""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7029404" y="3489850"/>
            <a:ext cx="2689795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4554491" y="3489850"/>
            <a:ext cx="2636979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=""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=""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EB2E44E-30A6-416E-A45D-B1E328629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="" xmlns:a16="http://schemas.microsoft.com/office/drawing/2014/main" id="{FC3F1FAE-BAA2-4238-87B4-F57CD6E0D4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="" xmlns:a16="http://schemas.microsoft.com/office/drawing/2014/main" id="{089CF776-26E3-443A-9B0A-EBD6CE7AE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="" xmlns:a16="http://schemas.microsoft.com/office/drawing/2014/main" id="{1F6F9BAB-A8A1-4A62-86FC-5B3157A6E4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="" xmlns:a16="http://schemas.microsoft.com/office/drawing/2014/main" id="{7A2B6B81-FF9A-43F6-A1AE-917DAA4B02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="" xmlns:a16="http://schemas.microsoft.com/office/drawing/2014/main" id="{49817315-151B-4CB1-A230-5A36AF7FB4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="" xmlns:a16="http://schemas.microsoft.com/office/drawing/2014/main" id="{6CC335AB-9541-4183-93A8-9687D50AB1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="" xmlns:a16="http://schemas.microsoft.com/office/drawing/2014/main" id="{ED940D30-BF06-4C7A-8790-F0D998247D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="" xmlns:a16="http://schemas.microsoft.com/office/drawing/2014/main" id="{A52173BB-5BB4-4AB9-AC66-79CF7406D8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="" xmlns:a16="http://schemas.microsoft.com/office/drawing/2014/main" id="{CD8A6114-D58C-4BB6-9AFE-064C927F3C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="" xmlns:a16="http://schemas.microsoft.com/office/drawing/2014/main" id="{B4E88F94-25A1-4836-8BB3-4271B636B0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="" xmlns:a16="http://schemas.microsoft.com/office/drawing/2014/main" id="{25A83C54-E0E4-4E8A-9EE6-C17D264171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="" xmlns:a16="http://schemas.microsoft.com/office/drawing/2014/main" id="{0675818B-7A46-4DED-BBFC-4697A4C04A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="" xmlns:a16="http://schemas.microsoft.com/office/drawing/2014/main" id="{AF3B1214-DA5A-4076-BE6B-3D9D3ECC63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="" xmlns:a16="http://schemas.microsoft.com/office/drawing/2014/main" id="{9E008EA5-BFDE-4E41-A137-7528BC706B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="" xmlns:a16="http://schemas.microsoft.com/office/drawing/2014/main" id="{46544C80-52A4-45E4-BFA9-EF2DF3498E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="" xmlns:a16="http://schemas.microsoft.com/office/drawing/2014/main" id="{905E3B05-2EB1-44FB-ADE8-F4CD5217AA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="" xmlns:a16="http://schemas.microsoft.com/office/drawing/2014/main" id="{02542866-00BE-41E8-955D-E3B4E6E035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="" xmlns:a16="http://schemas.microsoft.com/office/drawing/2014/main" id="{ADC9572A-D4F6-4C5A-B2C8-C00E855CB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="" xmlns:a16="http://schemas.microsoft.com/office/drawing/2014/main" id="{BBF83543-D986-4CD0-A24E-9802847B83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="" xmlns:a16="http://schemas.microsoft.com/office/drawing/2014/main" id="{15E8B8C4-D90E-4DC6-BA2D-D21C33318C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ũi tên&#10;&#10;Mô tả được tạo tự động">
            <a:extLst>
              <a:ext uri="{FF2B5EF4-FFF2-40B4-BE49-F238E27FC236}">
                <a16:creationId xmlns="" xmlns:a16="http://schemas.microsoft.com/office/drawing/2014/main" id="{4C9C2B67-8F62-4F3E-9BBA-B887A239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0475"/>
            <a:ext cx="8949343" cy="618656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11F487A-0545-4AC7-9112-A1D6BF5BAFE3}"/>
              </a:ext>
            </a:extLst>
          </p:cNvPr>
          <p:cNvSpPr txBox="1"/>
          <p:nvPr/>
        </p:nvSpPr>
        <p:spPr>
          <a:xfrm>
            <a:off x="2488727" y="1865513"/>
            <a:ext cx="6726866" cy="3210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i="1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000" i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55500F-6B52-433D-ACD2-563E87A6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6" y="1383090"/>
            <a:ext cx="4659340" cy="4191000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="" xmlns:a16="http://schemas.microsoft.com/office/drawing/2014/main" id="{74896977-CD24-4193-B678-205B2C31398D}"/>
              </a:ext>
            </a:extLst>
          </p:cNvPr>
          <p:cNvSpPr/>
          <p:nvPr/>
        </p:nvSpPr>
        <p:spPr>
          <a:xfrm>
            <a:off x="6131198" y="3495622"/>
            <a:ext cx="2361555" cy="207846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58427E48-0C73-427E-BA77-605829DAAADF}"/>
              </a:ext>
            </a:extLst>
          </p:cNvPr>
          <p:cNvSpPr/>
          <p:nvPr/>
        </p:nvSpPr>
        <p:spPr>
          <a:xfrm>
            <a:off x="8492753" y="1377714"/>
            <a:ext cx="2297784" cy="213003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A09B1A5-D3D4-4E0F-933A-3F69C700BB66}"/>
              </a:ext>
            </a:extLst>
          </p:cNvPr>
          <p:cNvSpPr/>
          <p:nvPr/>
        </p:nvSpPr>
        <p:spPr>
          <a:xfrm>
            <a:off x="6131197" y="1365583"/>
            <a:ext cx="2361556" cy="21300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Heart 32">
            <a:extLst>
              <a:ext uri="{FF2B5EF4-FFF2-40B4-BE49-F238E27FC236}">
                <a16:creationId xmlns="" xmlns:a16="http://schemas.microsoft.com/office/drawing/2014/main" id="{F73F1C76-D13D-4DD5-B503-CFD3E88DC213}"/>
              </a:ext>
            </a:extLst>
          </p:cNvPr>
          <p:cNvSpPr/>
          <p:nvPr/>
        </p:nvSpPr>
        <p:spPr>
          <a:xfrm>
            <a:off x="6180414" y="143603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ố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A505AA-BC3C-4050-92F1-59C7A41B8B7A}"/>
              </a:ext>
            </a:extLst>
          </p:cNvPr>
          <p:cNvSpPr/>
          <p:nvPr/>
        </p:nvSpPr>
        <p:spPr>
          <a:xfrm>
            <a:off x="8492753" y="3505200"/>
            <a:ext cx="2297783" cy="2087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heart 2">
            <a:extLst>
              <a:ext uri="{FF2B5EF4-FFF2-40B4-BE49-F238E27FC236}">
                <a16:creationId xmlns="" xmlns:a16="http://schemas.microsoft.com/office/drawing/2014/main" id="{364754E6-86CF-4B88-AA7C-AACE59119706}"/>
              </a:ext>
            </a:extLst>
          </p:cNvPr>
          <p:cNvSpPr/>
          <p:nvPr/>
        </p:nvSpPr>
        <p:spPr>
          <a:xfrm>
            <a:off x="10077306" y="141525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art 4">
            <a:extLst>
              <a:ext uri="{FF2B5EF4-FFF2-40B4-BE49-F238E27FC236}">
                <a16:creationId xmlns="" xmlns:a16="http://schemas.microsoft.com/office/drawing/2014/main" id="{2CE2D942-F62B-44F3-8C3B-589B9BC87887}"/>
              </a:ext>
            </a:extLst>
          </p:cNvPr>
          <p:cNvSpPr/>
          <p:nvPr/>
        </p:nvSpPr>
        <p:spPr>
          <a:xfrm>
            <a:off x="6156699" y="358920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Heart 5">
            <a:extLst>
              <a:ext uri="{FF2B5EF4-FFF2-40B4-BE49-F238E27FC236}">
                <a16:creationId xmlns="" xmlns:a16="http://schemas.microsoft.com/office/drawing/2014/main" id="{2BDB895D-9F8C-4E95-9FDB-4EFE51032ABB}"/>
              </a:ext>
            </a:extLst>
          </p:cNvPr>
          <p:cNvSpPr/>
          <p:nvPr/>
        </p:nvSpPr>
        <p:spPr>
          <a:xfrm>
            <a:off x="10166018" y="3588387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83CA64D8-FB79-4C5D-ACDB-C435A21BFBC0}"/>
              </a:ext>
            </a:extLst>
          </p:cNvPr>
          <p:cNvSpPr txBox="1"/>
          <p:nvPr/>
        </p:nvSpPr>
        <p:spPr>
          <a:xfrm>
            <a:off x="124917" y="1534695"/>
            <a:ext cx="56858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CỬA BÍ MẬT</a:t>
            </a:r>
          </a:p>
        </p:txBody>
      </p:sp>
      <p:pic>
        <p:nvPicPr>
          <p:cNvPr id="53" name="Picture 52" descr="Like Bee">
            <a:hlinkClick r:id="rId9" action="ppaction://hlinksldjump"/>
            <a:extLst>
              <a:ext uri="{FF2B5EF4-FFF2-40B4-BE49-F238E27FC236}">
                <a16:creationId xmlns="" xmlns:a16="http://schemas.microsoft.com/office/drawing/2014/main" id="{84F7606A-84C8-44E7-845C-60270108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08" y="2789859"/>
            <a:ext cx="1295400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47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Ảnh có chứa rau&#10;&#10;Mô tả được tạo tự động">
            <a:extLst>
              <a:ext uri="{FF2B5EF4-FFF2-40B4-BE49-F238E27FC236}">
                <a16:creationId xmlns="" xmlns:a16="http://schemas.microsoft.com/office/drawing/2014/main" id="{51451666-536B-47E8-A2A1-6BD2EF5A1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-1" b="194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48" name="Picture 45">
            <a:extLst>
              <a:ext uri="{FF2B5EF4-FFF2-40B4-BE49-F238E27FC236}">
                <a16:creationId xmlns="" xmlns:a16="http://schemas.microsoft.com/office/drawing/2014/main" id="{CB607B98-7700-4DC9-8BE8-A876255F9C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giây</a:t>
            </a:r>
            <a:endParaRPr lang="en-US" sz="2000" b="1" dirty="0"/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pencil character ">
            <a:extLst>
              <a:ext uri="{FF2B5EF4-FFF2-40B4-BE49-F238E27FC236}">
                <a16:creationId xmlns="" xmlns:a16="http://schemas.microsoft.com/office/drawing/2014/main" id="{8CFBF528-E092-425A-96FC-D7DECAFE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7964">
            <a:off x="5524646" y="4962919"/>
            <a:ext cx="820911" cy="1400380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="" xmlns:a16="http://schemas.microsoft.com/office/drawing/2014/main" id="{9870F7EB-CD9A-42A6-B0E3-CED0C75CB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830" y="1633501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urple book character ">
            <a:extLst>
              <a:ext uri="{FF2B5EF4-FFF2-40B4-BE49-F238E27FC236}">
                <a16:creationId xmlns="" xmlns:a16="http://schemas.microsoft.com/office/drawing/2014/main" id="{8C39D44F-D817-4335-BCE8-F1491F7DE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553200" y="5310955"/>
            <a:ext cx="1023858" cy="1187472"/>
          </a:xfrm>
          <a:prstGeom prst="rect">
            <a:avLst/>
          </a:prstGeom>
        </p:spPr>
      </p:pic>
      <p:pic>
        <p:nvPicPr>
          <p:cNvPr id="11" name="Graphic 10" descr="Illustration of a globe character ">
            <a:extLst>
              <a:ext uri="{FF2B5EF4-FFF2-40B4-BE49-F238E27FC236}">
                <a16:creationId xmlns=""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6232402" y="1974335"/>
            <a:ext cx="5101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Rễ cây nằm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=""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=""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="" xmlns:a16="http://schemas.microsoft.com/office/drawing/2014/main" id="{37538A33-1AC5-42F0-995B-2F59F8943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090983" y="50590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="" xmlns:a16="http://schemas.microsoft.com/office/drawing/2014/main" id="{4F1D53F9-6F37-4E5B-A16A-17357948D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736471" y="5456974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=""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=""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Thân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Rễ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giây</a:t>
            </a:r>
            <a:endParaRPr lang="en-US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=""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=""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="" xmlns:a16="http://schemas.microsoft.com/office/drawing/2014/main" id="{A05155E5-865E-4900-977E-9438CCF39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6316794" y="5362092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="" xmlns:a16="http://schemas.microsoft.com/office/drawing/2014/main" id="{53A0963B-FFBB-4170-A778-37610D235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970222" y="5670528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0" y="2110901"/>
            <a:ext cx="2506409" cy="224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87" y="2269638"/>
            <a:ext cx="3080176" cy="20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94639A6-BE78-4858-B4D5-A4503B4185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6" y="4508513"/>
            <a:ext cx="2907179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=""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=""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=""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="" xmlns:a16="http://schemas.microsoft.com/office/drawing/2014/main" id="{5091650C-518C-44BE-8DC3-CBDC8BBAC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974464" y="53019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="" xmlns:a16="http://schemas.microsoft.com/office/drawing/2014/main" id="{D7F58A1C-6DA1-4290-AECD-999FB85112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848519" y="5450733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kể</a:t>
            </a:r>
            <a:r>
              <a:rPr lang="en-US" sz="4000" dirty="0" smtClean="0"/>
              <a:t> 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loại</a:t>
            </a:r>
            <a:r>
              <a:rPr lang="en-US" sz="4000" dirty="0" smtClean="0"/>
              <a:t> </a:t>
            </a:r>
            <a:r>
              <a:rPr lang="en-US" sz="4000" dirty="0" err="1" smtClean="0"/>
              <a:t>cây</a:t>
            </a:r>
            <a:r>
              <a:rPr lang="en-US" sz="4000" dirty="0" smtClean="0"/>
              <a:t> </a:t>
            </a:r>
            <a:r>
              <a:rPr lang="en-US" sz="4000" dirty="0" err="1" smtClean="0"/>
              <a:t>rau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?</a:t>
            </a:r>
            <a:endParaRPr lang="vi-VN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309</Words>
  <Application>Microsoft Office PowerPoint</Application>
  <PresentationFormat>Widescreen</PresentationFormat>
  <Paragraphs>131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Meiryo</vt:lpstr>
      <vt:lpstr>Oswald Regular</vt:lpstr>
      <vt:lpstr>Passion One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Microsoft account</cp:lastModifiedBy>
  <cp:revision>78</cp:revision>
  <dcterms:created xsi:type="dcterms:W3CDTF">2020-10-02T09:24:27Z</dcterms:created>
  <dcterms:modified xsi:type="dcterms:W3CDTF">2023-01-09T19:40:18Z</dcterms:modified>
</cp:coreProperties>
</file>