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3"/>
  </p:notesMasterIdLst>
  <p:sldIdLst>
    <p:sldId id="275" r:id="rId3"/>
    <p:sldId id="329" r:id="rId4"/>
    <p:sldId id="264" r:id="rId5"/>
    <p:sldId id="330" r:id="rId6"/>
    <p:sldId id="299" r:id="rId7"/>
    <p:sldId id="323" r:id="rId8"/>
    <p:sldId id="324" r:id="rId9"/>
    <p:sldId id="332" r:id="rId10"/>
    <p:sldId id="325" r:id="rId11"/>
    <p:sldId id="33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7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5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71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94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  <a:p>
            <a:pPr algn="ctr"/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3884"/>
            <a:ext cx="8229600" cy="51906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62705"/>
            <a:ext cx="86867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53884"/>
            <a:ext cx="6477000" cy="3500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753333" y="3582851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06215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0" y="25908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6" y="2363268"/>
            <a:ext cx="4264010" cy="277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3973572"/>
            <a:ext cx="19050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0" y="-138721"/>
            <a:ext cx="8686799" cy="17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mời bạn 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7200"/>
            <a:ext cx="86367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 rot="10800000" flipV="1">
            <a:off x="912159" y="387851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biết những loại thức ăn, đồ uống nào giúp cho cơ thể khỏe mạnh?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2" y="1426587"/>
            <a:ext cx="1676400" cy="12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ạn được phép ăn mấy quả trứng một tuần? | Báo Dân tr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62785"/>
            <a:ext cx="1602441" cy="11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ăn rau lại quan trọng? | Vinm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31" y="2688005"/>
            <a:ext cx="2496428" cy="1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 He - TRẠI CÁ GIỐNG LÂ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35" y="1336712"/>
            <a:ext cx="1905000" cy="12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ì sao không nên ăn thịt gà già? | Báo Dân tr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97" y="1426587"/>
            <a:ext cx="2021541" cy="12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ôm Sú - Hải Sản Trung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11"/>
            <a:ext cx="2231673" cy="15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Ăn loại hoa quả, thức ăn nào thì hơi thở có nồng độ cồn? | Tin tức mới nhất  24h - Đọc Báo Lao Động online - Laodong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0" y="4769261"/>
            <a:ext cx="2471265" cy="16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ơ và phô mai cái nào tốt hơn? Nhiều dinh dưỡng hơn? | Enjoy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3" y="2960738"/>
            <a:ext cx="2271685" cy="14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ột số thực phẩm không dùng chung với sữa - Báo Người lao độ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76" y="4691664"/>
            <a:ext cx="2300305" cy="16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mbo 5 chai nước lọc Lavie 500ml | Shopee Việt 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41" y="4387518"/>
            <a:ext cx="1513447" cy="1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1219200" y="263598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F87B18-481F-4BF2-8D1A-BD953C4188C9}"/>
              </a:ext>
            </a:extLst>
          </p:cNvPr>
          <p:cNvSpPr txBox="1"/>
          <p:nvPr/>
        </p:nvSpPr>
        <p:spPr>
          <a:xfrm>
            <a:off x="566452" y="1554250"/>
            <a:ext cx="3210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F3D71C-C014-4573-88A1-B0C7F0E7A2E8}"/>
              </a:ext>
            </a:extLst>
          </p:cNvPr>
          <p:cNvSpPr txBox="1"/>
          <p:nvPr/>
        </p:nvSpPr>
        <p:spPr>
          <a:xfrm>
            <a:off x="500349" y="3752799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8317E1-845A-4286-8610-06CC591D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10" y="1180834"/>
            <a:ext cx="4682707" cy="5299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090526" y="3091124"/>
            <a:ext cx="1599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6299755" y="3091124"/>
            <a:ext cx="1599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trưa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5334000" y="6162808"/>
            <a:ext cx="15996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181163-DDDC-49D7-A3D5-09560A697A71}"/>
              </a:ext>
            </a:extLst>
          </p:cNvPr>
          <p:cNvSpPr txBox="1"/>
          <p:nvPr/>
        </p:nvSpPr>
        <p:spPr>
          <a:xfrm>
            <a:off x="2554221" y="320705"/>
            <a:ext cx="405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0D392B-9792-4BA5-BEAE-B7801CEB9512}"/>
              </a:ext>
            </a:extLst>
          </p:cNvPr>
          <p:cNvSpPr txBox="1"/>
          <p:nvPr/>
        </p:nvSpPr>
        <p:spPr>
          <a:xfrm>
            <a:off x="628894" y="880868"/>
            <a:ext cx="790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C243B-D91F-4327-A941-05FA023F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370399" cy="3309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532DCA-7E2A-4EA9-AF7C-FCB5312F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99" y="1864732"/>
            <a:ext cx="4117143" cy="346926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89799" y="5593307"/>
            <a:ext cx="3048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KHÔNG NÊN LÀM</a:t>
            </a:r>
            <a:endParaRPr lang="en-US" sz="2800" b="1"/>
          </a:p>
        </p:txBody>
      </p:sp>
      <p:sp>
        <p:nvSpPr>
          <p:cNvPr id="10" name="Rounded Rectangle 9"/>
          <p:cNvSpPr/>
          <p:nvPr/>
        </p:nvSpPr>
        <p:spPr>
          <a:xfrm>
            <a:off x="5719155" y="5546315"/>
            <a:ext cx="202923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NÊN LÀM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1355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6473FA-8A74-421E-A4BA-586801EF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77152"/>
            <a:ext cx="4274190" cy="3899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609D11-DC04-41DC-A058-46626451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990600"/>
            <a:ext cx="4038601" cy="3886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09444" y="5304792"/>
            <a:ext cx="3048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KHÔNG NÊN LÀM</a:t>
            </a:r>
            <a:endParaRPr lang="en-US" sz="2800" b="1"/>
          </a:p>
        </p:txBody>
      </p:sp>
      <p:sp>
        <p:nvSpPr>
          <p:cNvPr id="8" name="Rounded Rectangle 7"/>
          <p:cNvSpPr/>
          <p:nvPr/>
        </p:nvSpPr>
        <p:spPr>
          <a:xfrm>
            <a:off x="5638800" y="5257800"/>
            <a:ext cx="202923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NÊN LÀM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6670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370450"/>
            <a:ext cx="3544637" cy="1105622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Việc nên làm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345605" y="252627"/>
            <a:ext cx="4724400" cy="109048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Việc không nên làm</a:t>
            </a:r>
            <a:endParaRPr 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1600200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2247547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đúng giờ.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2894894"/>
            <a:ext cx="3829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đủ chất, ăn nhiều loại thực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3973128"/>
            <a:ext cx="246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nước.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4620475"/>
            <a:ext cx="33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7200" y="5267823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gọn gàng.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162674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2268785"/>
            <a:ext cx="334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không đúng giờ.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2910823"/>
            <a:ext cx="370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thiếu chất, không ăn rau, thịt, cá.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3983748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ít nước.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4625786"/>
            <a:ext cx="428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rửa tay trước khi ăn.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3A0A48C-DBC1-44FB-AF0F-62519464A214}"/>
              </a:ext>
            </a:extLst>
          </p:cNvPr>
          <p:cNvSpPr txBox="1"/>
          <p:nvPr/>
        </p:nvSpPr>
        <p:spPr>
          <a:xfrm>
            <a:off x="4591014" y="5267823"/>
            <a:ext cx="423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rơi vãi thức ăn khi ăn.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38FB6B-5D61-40CB-AB2A-A41AEE65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43" y="2209800"/>
            <a:ext cx="4109914" cy="4447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8934C5-990C-461A-B8CC-D6C5C9EE5694}"/>
              </a:ext>
            </a:extLst>
          </p:cNvPr>
          <p:cNvSpPr txBox="1"/>
          <p:nvPr/>
        </p:nvSpPr>
        <p:spPr>
          <a:xfrm>
            <a:off x="1316311" y="300944"/>
            <a:ext cx="6511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6C4412-BBFC-483C-A7AF-7C2DD507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69" y="421762"/>
            <a:ext cx="838200" cy="71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91A852-C53E-4C59-A724-EE968E3CE416}"/>
              </a:ext>
            </a:extLst>
          </p:cNvPr>
          <p:cNvSpPr txBox="1"/>
          <p:nvPr/>
        </p:nvSpPr>
        <p:spPr>
          <a:xfrm>
            <a:off x="359804" y="1456383"/>
            <a:ext cx="842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1667</TotalTime>
  <Words>253</Words>
  <Application>Microsoft Office PowerPoint</Application>
  <PresentationFormat>On-screen Show (4:3)</PresentationFormat>
  <Paragraphs>41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Arial</vt:lpstr>
      <vt:lpstr>Arial Black</vt:lpstr>
      <vt:lpstr>Arial-SGK-TV</vt:lpstr>
      <vt:lpstr>Calibri</vt:lpstr>
      <vt:lpstr>Calibri Light</vt:lpstr>
      <vt:lpstr>Georgia</vt:lpstr>
      <vt:lpstr>隶书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Microsoft account</cp:lastModifiedBy>
  <cp:revision>140</cp:revision>
  <dcterms:created xsi:type="dcterms:W3CDTF">2020-08-08T13:30:12Z</dcterms:created>
  <dcterms:modified xsi:type="dcterms:W3CDTF">2023-03-23T02:09:55Z</dcterms:modified>
</cp:coreProperties>
</file>