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7" r:id="rId2"/>
    <p:sldId id="314" r:id="rId3"/>
    <p:sldId id="299" r:id="rId4"/>
    <p:sldId id="291" r:id="rId5"/>
    <p:sldId id="294" r:id="rId6"/>
    <p:sldId id="264" r:id="rId7"/>
    <p:sldId id="312" r:id="rId8"/>
    <p:sldId id="313" r:id="rId9"/>
    <p:sldId id="310" r:id="rId10"/>
    <p:sldId id="292" r:id="rId11"/>
    <p:sldId id="265" r:id="rId12"/>
    <p:sldId id="311" r:id="rId13"/>
    <p:sldId id="263" r:id="rId14"/>
    <p:sldId id="304" r:id="rId15"/>
    <p:sldId id="257" r:id="rId16"/>
    <p:sldId id="29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0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16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airplane"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=""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=""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=""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=""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=""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=""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=""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=""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=""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=""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=""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=""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=""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=""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=""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=""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=""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=""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=""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=""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=""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=""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=""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=""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=""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=""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=""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=""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=""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=""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=""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=""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=""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=""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=""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=""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=""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=""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=""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=""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=""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=""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=""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=""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=""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4DAC54-D3A2-43E6-849E-DEE4F9FE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t="58531" r="2125" b="7507"/>
          <a:stretch/>
        </p:blipFill>
        <p:spPr>
          <a:xfrm>
            <a:off x="0" y="372717"/>
            <a:ext cx="11659737" cy="611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=""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5" t="4449" r="9226" b="52389"/>
          <a:stretch/>
        </p:blipFill>
        <p:spPr>
          <a:xfrm>
            <a:off x="321114" y="238559"/>
            <a:ext cx="4963386" cy="62685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9" t="49509" r="9226" b="43782"/>
          <a:stretch/>
        </p:blipFill>
        <p:spPr>
          <a:xfrm>
            <a:off x="5838825" y="2463421"/>
            <a:ext cx="6010047" cy="142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825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472458" y="-1360076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3949512" y="2258981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486099" y="2591428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232011" y="0"/>
            <a:ext cx="11000096" cy="66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 các con luôn chăm ngoan, học tốt !</a:t>
            </a:r>
            <a:endParaRPr lang="en-US" altLang="zh-CN" sz="4709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Bào Ngư - Rửa mặt như mè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3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=""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=""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=""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390482" y="2268200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2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4129" y="4121924"/>
            <a:ext cx="12286129" cy="27360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01882">
            <a:off x="7686503" y="1958571"/>
            <a:ext cx="4943199" cy="366161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7735">
            <a:off x="-342248" y="-513887"/>
            <a:ext cx="10830412" cy="81209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50" name="文本框 47149"/>
          <p:cNvSpPr txBox="1"/>
          <p:nvPr/>
        </p:nvSpPr>
        <p:spPr>
          <a:xfrm>
            <a:off x="1848980" y="1839201"/>
            <a:ext cx="4606377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65" name="图片 47164" descr="w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973" y="6527861"/>
            <a:ext cx="7613484" cy="2513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66" name="TextBox 71"/>
          <p:cNvSpPr txBox="1"/>
          <p:nvPr/>
        </p:nvSpPr>
        <p:spPr>
          <a:xfrm>
            <a:off x="1408103" y="3777981"/>
            <a:ext cx="6958213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ngoài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thì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còn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lúc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khăn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170" name="图片 47169" descr="w0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973" y="5040778"/>
            <a:ext cx="7393384" cy="20694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72" name="组合 47171"/>
          <p:cNvGrpSpPr/>
          <p:nvPr/>
        </p:nvGrpSpPr>
        <p:grpSpPr>
          <a:xfrm>
            <a:off x="868766" y="3096678"/>
            <a:ext cx="451620" cy="523429"/>
            <a:chOff x="2627" y="305"/>
            <a:chExt cx="522" cy="605"/>
          </a:xfrm>
        </p:grpSpPr>
        <p:sp>
          <p:nvSpPr>
            <p:cNvPr id="70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47174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pic>
        <p:nvPicPr>
          <p:cNvPr id="47175" name="图片 47174" descr="w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370" y="3724612"/>
            <a:ext cx="7316265" cy="2278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7176" name="TextBox 71"/>
          <p:cNvSpPr txBox="1"/>
          <p:nvPr/>
        </p:nvSpPr>
        <p:spPr>
          <a:xfrm>
            <a:off x="1320386" y="2610855"/>
            <a:ext cx="68343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mỗi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bộ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phận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trên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cơ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thể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đều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hay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nhiệm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vụ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组合 47171"/>
          <p:cNvGrpSpPr/>
          <p:nvPr/>
        </p:nvGrpSpPr>
        <p:grpSpPr>
          <a:xfrm>
            <a:off x="935160" y="4406849"/>
            <a:ext cx="451620" cy="523429"/>
            <a:chOff x="2627" y="305"/>
            <a:chExt cx="522" cy="605"/>
          </a:xfrm>
        </p:grpSpPr>
        <p:sp>
          <p:nvSpPr>
            <p:cNvPr id="29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47171"/>
          <p:cNvGrpSpPr/>
          <p:nvPr/>
        </p:nvGrpSpPr>
        <p:grpSpPr>
          <a:xfrm>
            <a:off x="957349" y="5933915"/>
            <a:ext cx="451620" cy="523429"/>
            <a:chOff x="2627" y="305"/>
            <a:chExt cx="522" cy="605"/>
          </a:xfrm>
        </p:grpSpPr>
        <p:sp>
          <p:nvSpPr>
            <p:cNvPr id="32" name="圆角矩形 69"/>
            <p:cNvSpPr>
              <a:spLocks noChangeAspect="1"/>
            </p:cNvSpPr>
            <p:nvPr/>
          </p:nvSpPr>
          <p:spPr bwMode="auto">
            <a:xfrm>
              <a:off x="2627" y="341"/>
              <a:ext cx="522" cy="522"/>
            </a:xfrm>
            <a:prstGeom prst="roundRect">
              <a:avLst/>
            </a:prstGeom>
            <a:gradFill>
              <a:gsLst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  <a:ln w="38100">
              <a:gradFill>
                <a:gsLst>
                  <a:gs pos="50000">
                    <a:srgbClr val="6EFF01"/>
                  </a:gs>
                  <a:gs pos="100000">
                    <a:srgbClr val="0F5000"/>
                  </a:gs>
                </a:gsLst>
                <a:lin ang="5400000" scaled="0"/>
              </a:gra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contourW="19050">
              <a:bevelT w="152400" h="127000"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lvl="2" algn="ctr" eaLnBrk="0" fontAlgn="ctr" hangingPunct="0">
                <a:buClr>
                  <a:srgbClr val="FF0000"/>
                </a:buClr>
                <a:buSzPct val="70000"/>
                <a:buFont typeface="Wingdings" panose="05000000000000000000" pitchFamily="2" charset="2"/>
                <a:buChar char="n"/>
                <a:tabLst>
                  <a:tab pos="74406" algn="l"/>
                </a:tabLst>
                <a:defRPr/>
              </a:pPr>
              <a:endParaRPr lang="zh-CN" altLang="en-US" sz="16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61"/>
            <p:cNvSpPr txBox="1"/>
            <p:nvPr/>
          </p:nvSpPr>
          <p:spPr>
            <a:xfrm>
              <a:off x="2768" y="305"/>
              <a:ext cx="239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b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图片 47108" descr="1-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2926" y="3546594"/>
            <a:ext cx="2137409" cy="2581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TextBox 71"/>
          <p:cNvSpPr txBox="1"/>
          <p:nvPr/>
        </p:nvSpPr>
        <p:spPr>
          <a:xfrm>
            <a:off x="1408103" y="5124893"/>
            <a:ext cx="7048532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1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7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471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4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4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40"/>
                            </p:stCondLst>
                            <p:childTnLst>
                              <p:par>
                                <p:cTn id="5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47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68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18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68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50" grpId="0"/>
      <p:bldP spid="47166" grpId="0"/>
      <p:bldP spid="47176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=""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274217">
            <a:off x="2106939" y="2407532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0046888-9C4E-4C02-ABFD-A381DFB71C89}"/>
              </a:ext>
            </a:extLst>
          </p:cNvPr>
          <p:cNvGrpSpPr/>
          <p:nvPr/>
        </p:nvGrpSpPr>
        <p:grpSpPr>
          <a:xfrm>
            <a:off x="97475" y="160362"/>
            <a:ext cx="12240101" cy="6264322"/>
            <a:chOff x="288234" y="464025"/>
            <a:chExt cx="11969754" cy="6264322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AB4DAC54-D3A2-43E6-849E-DEE4F9FED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9" t="5182" b="44805"/>
            <a:stretch/>
          </p:blipFill>
          <p:spPr>
            <a:xfrm>
              <a:off x="288234" y="464025"/>
              <a:ext cx="8169966" cy="62643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B08E43F-E923-4B63-A062-8E78D042E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78" t="11676" r="58051" b="45248"/>
            <a:stretch/>
          </p:blipFill>
          <p:spPr>
            <a:xfrm>
              <a:off x="8189862" y="1259384"/>
              <a:ext cx="4068126" cy="54143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B4DAC54-D3A2-43E6-849E-DEE4F9FED0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" t="4493" b="42898"/>
          <a:stretch/>
        </p:blipFill>
        <p:spPr>
          <a:xfrm>
            <a:off x="725272" y="0"/>
            <a:ext cx="9824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B08E43F-E923-4B63-A062-8E78D042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8" t="11676" r="58051" b="66096"/>
          <a:stretch/>
        </p:blipFill>
        <p:spPr>
          <a:xfrm>
            <a:off x="0" y="1372018"/>
            <a:ext cx="5954409" cy="41139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08E43F-E923-4B63-A062-8E78D042E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33509" r="60337" b="45253"/>
          <a:stretch/>
        </p:blipFill>
        <p:spPr>
          <a:xfrm>
            <a:off x="6355308" y="1583978"/>
            <a:ext cx="5436358" cy="409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1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00618" y="1269242"/>
            <a:ext cx="7781113" cy="233951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980" y="1586943"/>
            <a:ext cx="555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=""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2434149" y="1307980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</TotalTime>
  <Words>172</Words>
  <Application>Microsoft Office PowerPoint</Application>
  <PresentationFormat>Widescreen</PresentationFormat>
  <Paragraphs>28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黑体</vt:lpstr>
      <vt:lpstr>Tahoma</vt:lpstr>
      <vt:lpstr>Times New Roman</vt:lpstr>
      <vt:lpstr>UTM Avo</vt:lpstr>
      <vt:lpstr>Wingdings</vt:lpstr>
      <vt:lpstr>华康雅宋体W9</vt:lpstr>
      <vt:lpstr>字魂20号-石头体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Microsoft account</cp:lastModifiedBy>
  <cp:revision>59</cp:revision>
  <dcterms:created xsi:type="dcterms:W3CDTF">2020-08-26T08:35:52Z</dcterms:created>
  <dcterms:modified xsi:type="dcterms:W3CDTF">2025-03-01T04:12:33Z</dcterms:modified>
</cp:coreProperties>
</file>