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4"/>
  </p:notesMasterIdLst>
  <p:sldIdLst>
    <p:sldId id="256" r:id="rId2"/>
    <p:sldId id="257" r:id="rId3"/>
    <p:sldId id="259" r:id="rId4"/>
    <p:sldId id="266" r:id="rId5"/>
    <p:sldId id="267" r:id="rId6"/>
    <p:sldId id="268" r:id="rId7"/>
    <p:sldId id="269" r:id="rId8"/>
    <p:sldId id="270" r:id="rId9"/>
    <p:sldId id="271" r:id="rId10"/>
    <p:sldId id="272" r:id="rId11"/>
    <p:sldId id="273" r:id="rId12"/>
    <p:sldId id="275" r:id="rId13"/>
  </p:sldIdLst>
  <p:sldSz cx="12192000" cy="6858000"/>
  <p:notesSz cx="6858000" cy="9144000"/>
  <p:embeddedFontLst>
    <p:embeddedFont>
      <p:font typeface="等线" panose="02010600030101010101" pitchFamily="2" charset="-122"/>
      <p:regular r:id="rId15"/>
      <p:bold r:id="rId16"/>
    </p:embeddedFont>
    <p:embeddedFont>
      <p:font typeface="#9Slide03 Cabin Condensed SemiB" panose="00000706000000000000" pitchFamily="2" charset="-93"/>
      <p:bold r:id="rId17"/>
    </p:embeddedFont>
    <p:embeddedFont>
      <p:font typeface="#9Slide05 VL Fadilla" panose="020B0604020202020204" charset="-93"/>
      <p:regular r:id="rId18"/>
    </p:embeddedFont>
    <p:embeddedFont>
      <p:font typeface="#9Slide07 HoneyCream" panose="020B0604020202020204" charset="-93"/>
      <p:regular r:id="rId19"/>
    </p:embeddedFont>
    <p:embeddedFont>
      <p:font typeface="#9Slide07 SVNDessert Menu Scrip" panose="020B0604020202020204" charset="0"/>
      <p:regular r:id="rId20"/>
    </p:embeddedFont>
    <p:embeddedFont>
      <p:font typeface="Cambria" panose="02040503050406030204" pitchFamily="18" charset="0"/>
      <p:regular r:id="rId21"/>
      <p:bold r:id="rId22"/>
      <p:italic r:id="rId23"/>
      <p:boldItalic r:id="rId24"/>
    </p:embeddedFont>
    <p:embeddedFont>
      <p:font typeface="UTM Avo" panose="02040603050506020204" pitchFamily="18" charset="0"/>
      <p:regular r:id="rId25"/>
      <p:bold r:id="rId26"/>
      <p:italic r:id="rId27"/>
      <p:boldItalic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5D577"/>
    <a:srgbClr val="FF0066"/>
    <a:srgbClr val="FF0000"/>
    <a:srgbClr val="0099CC"/>
    <a:srgbClr val="00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8" d="100"/>
          <a:sy n="78" d="100"/>
        </p:scale>
        <p:origin x="1286"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26" Type="http://schemas.openxmlformats.org/officeDocument/2006/relationships/font" Target="fonts/font12.fntdata"/><Relationship Id="rId3" Type="http://schemas.openxmlformats.org/officeDocument/2006/relationships/slide" Target="slides/slide2.xml"/><Relationship Id="rId21"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font" Target="fonts/font11.fntdata"/><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0.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font" Target="fonts/font14.fntdata"/><Relationship Id="rId10" Type="http://schemas.openxmlformats.org/officeDocument/2006/relationships/slide" Target="slides/slide9.xml"/><Relationship Id="rId19" Type="http://schemas.openxmlformats.org/officeDocument/2006/relationships/font" Target="fonts/font5.fntdata"/><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font" Target="fonts/font8.fntdata"/><Relationship Id="rId27" Type="http://schemas.openxmlformats.org/officeDocument/2006/relationships/font" Target="fonts/font13.fnt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7F5515-5875-40B4-83F2-6BFE0FC3AFF3}" type="datetimeFigureOut">
              <a:rPr lang="en-US" smtClean="0"/>
              <a:t>5/26/2025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B330F9-5CF4-4578-BD0E-844898F222B2}" type="slidenum">
              <a:rPr lang="en-US" smtClean="0"/>
              <a:t>‹#›</a:t>
            </a:fld>
            <a:endParaRPr lang="en-US"/>
          </a:p>
        </p:txBody>
      </p:sp>
    </p:spTree>
    <p:extLst>
      <p:ext uri="{BB962C8B-B14F-4D97-AF65-F5344CB8AC3E}">
        <p14:creationId xmlns:p14="http://schemas.microsoft.com/office/powerpoint/2010/main" val="30377473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02086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9" name="圆角矩形 1">
            <a:extLst>
              <a:ext uri="{FF2B5EF4-FFF2-40B4-BE49-F238E27FC236}">
                <a16:creationId xmlns:a16="http://schemas.microsoft.com/office/drawing/2014/main" id="{E6B1CE13-3044-C145-8D6E-F4A1C34884B9}"/>
              </a:ext>
            </a:extLst>
          </p:cNvPr>
          <p:cNvSpPr/>
          <p:nvPr userDrawn="1"/>
        </p:nvSpPr>
        <p:spPr>
          <a:xfrm>
            <a:off x="313196" y="367236"/>
            <a:ext cx="11548246" cy="6175231"/>
          </a:xfrm>
          <a:prstGeom prst="roundRect">
            <a:avLst>
              <a:gd name="adj" fmla="val 10410"/>
            </a:avLst>
          </a:prstGeom>
          <a:solidFill>
            <a:schemeClr val="bg1"/>
          </a:solidFill>
          <a:ln w="7620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41181118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9572730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A6A84C7C-A46B-4ADC-8938-E0AB5B895E16}" type="datetimeFigureOut">
              <a:rPr lang="en-US" smtClean="0"/>
              <a:t>5/26/2025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2C9F9FA3-075B-4573-918E-0C35832C0EF4}" type="slidenum">
              <a:rPr lang="en-US" smtClean="0"/>
              <a:t>‹#›</a:t>
            </a:fld>
            <a:endParaRPr lang="en-US"/>
          </a:p>
        </p:txBody>
      </p:sp>
    </p:spTree>
    <p:extLst>
      <p:ext uri="{BB962C8B-B14F-4D97-AF65-F5344CB8AC3E}">
        <p14:creationId xmlns:p14="http://schemas.microsoft.com/office/powerpoint/2010/main" val="8818622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A6A84C7C-A46B-4ADC-8938-E0AB5B895E16}" type="datetimeFigureOut">
              <a:rPr lang="en-US" smtClean="0"/>
              <a:t>5/26/2025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2C9F9FA3-075B-4573-918E-0C35832C0EF4}" type="slidenum">
              <a:rPr lang="en-US" smtClean="0"/>
              <a:t>‹#›</a:t>
            </a:fld>
            <a:endParaRPr lang="en-US"/>
          </a:p>
        </p:txBody>
      </p:sp>
    </p:spTree>
    <p:extLst>
      <p:ext uri="{BB962C8B-B14F-4D97-AF65-F5344CB8AC3E}">
        <p14:creationId xmlns:p14="http://schemas.microsoft.com/office/powerpoint/2010/main" val="2774617817"/>
      </p:ext>
    </p:extLst>
  </p:cSld>
  <p:clrMapOvr>
    <a:masterClrMapping/>
  </p:clrMapOvr>
</p:sldLayout>
</file>

<file path=ppt/slideMasters/_rels/slideMaster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11" Type="http://schemas.openxmlformats.org/officeDocument/2006/relationships/hyperlink" Target="https://www.facebook.com/groups/629898828017053" TargetMode="External"/><Relationship Id="rId5" Type="http://schemas.openxmlformats.org/officeDocument/2006/relationships/slideLayout" Target="../slideLayouts/slideLayout5.xml"/><Relationship Id="rId10"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7">
            <a:extLst>
              <a:ext uri="{BEBA8EAE-BF5A-486C-A8C5-ECC9F3942E4B}">
                <a14:imgProps xmlns:a14="http://schemas.microsoft.com/office/drawing/2010/main">
                  <a14:imgLayer r:embed="rId8">
                    <a14:imgEffect>
                      <a14:saturation sat="200000"/>
                    </a14:imgEffect>
                  </a14:imgLayer>
                </a14:imgProps>
              </a:ext>
            </a:extLst>
          </a:blip>
          <a:stretch>
            <a:fillRect/>
          </a:stretch>
        </p:blipFill>
        <p:spPr>
          <a:xfrm>
            <a:off x="0" y="1674"/>
            <a:ext cx="12192000" cy="6854653"/>
          </a:xfrm>
          <a:prstGeom prst="rect">
            <a:avLst/>
          </a:prstGeom>
        </p:spPr>
      </p:pic>
      <p:pic>
        <p:nvPicPr>
          <p:cNvPr id="3" name="Picture 2">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9"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4" name="Picture 3">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5"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11">
                  <a:extLst>
                    <a:ext uri="{A12FA001-AC4F-418D-AE19-62706E023703}">
                      <ahyp:hlinkClr xmlns:ahyp="http://schemas.microsoft.com/office/drawing/2018/hyperlinkcolor"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6"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8"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sp>
        <p:nvSpPr>
          <p:cNvPr id="9"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10" name="TextBox 9">
            <a:extLst>
              <a:ext uri="{FF2B5EF4-FFF2-40B4-BE49-F238E27FC236}">
                <a16:creationId xmlns:a16="http://schemas.microsoft.com/office/drawing/2014/main"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Măng</a:t>
            </a:r>
            <a:r>
              <a:rPr kumimoji="0" lang="en-US"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 Non</a:t>
            </a:r>
            <a:endParaRPr kumimoji="0" lang="id-ID"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endParaRPr>
          </a:p>
        </p:txBody>
      </p:sp>
    </p:spTree>
    <p:extLst>
      <p:ext uri="{BB962C8B-B14F-4D97-AF65-F5344CB8AC3E}">
        <p14:creationId xmlns:p14="http://schemas.microsoft.com/office/powerpoint/2010/main" val="17013310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4" r:id="rId4"/>
    <p:sldLayoutId id="2147483655" r:id="rId5"/>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750" fill="hold"/>
                                        <p:tgtEl>
                                          <p:spTgt spid="10"/>
                                        </p:tgtEl>
                                        <p:attrNameLst>
                                          <p:attrName>ppt_w</p:attrName>
                                        </p:attrNameLst>
                                      </p:cBhvr>
                                      <p:tavLst>
                                        <p:tav tm="0">
                                          <p:val>
                                            <p:fltVal val="0"/>
                                          </p:val>
                                        </p:tav>
                                        <p:tav tm="100000">
                                          <p:val>
                                            <p:strVal val="#ppt_w"/>
                                          </p:val>
                                        </p:tav>
                                      </p:tavLst>
                                    </p:anim>
                                    <p:anim calcmode="lin" valueType="num">
                                      <p:cBhvr>
                                        <p:cTn id="8" dur="1750" fill="hold"/>
                                        <p:tgtEl>
                                          <p:spTgt spid="10"/>
                                        </p:tgtEl>
                                        <p:attrNameLst>
                                          <p:attrName>ppt_h</p:attrName>
                                        </p:attrNameLst>
                                      </p:cBhvr>
                                      <p:tavLst>
                                        <p:tav tm="0">
                                          <p:val>
                                            <p:fltVal val="0"/>
                                          </p:val>
                                        </p:tav>
                                        <p:tav tm="100000">
                                          <p:val>
                                            <p:strVal val="#ppt_h"/>
                                          </p:val>
                                        </p:tav>
                                      </p:tavLst>
                                    </p:anim>
                                    <p:animEffect transition="in" filter="fade">
                                      <p:cBhvr>
                                        <p:cTn id="9" dur="1750"/>
                                        <p:tgtEl>
                                          <p:spTgt spid="10"/>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tiff"/><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3.jpeg"/><Relationship Id="rId2" Type="http://schemas.openxmlformats.org/officeDocument/2006/relationships/image" Target="../media/image10.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12.png"/><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5.xml"/><Relationship Id="rId4" Type="http://schemas.microsoft.com/office/2007/relationships/hdphoto" Target="../media/hdphoto4.wdp"/></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 Id="rId4" Type="http://schemas.microsoft.com/office/2007/relationships/hdphoto" Target="../media/hdphoto5.wdp"/></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a:extLst>
              <a:ext uri="{FF2B5EF4-FFF2-40B4-BE49-F238E27FC236}">
                <a16:creationId xmlns:a16="http://schemas.microsoft.com/office/drawing/2014/main" id="{4408FF30-F11D-3549-9D0A-FCE1D5378472}"/>
              </a:ext>
            </a:extLst>
          </p:cNvPr>
          <p:cNvPicPr>
            <a:picLocks noChangeAspect="1"/>
          </p:cNvPicPr>
          <p:nvPr/>
        </p:nvPicPr>
        <p:blipFill>
          <a:blip r:embed="rId2"/>
          <a:stretch>
            <a:fillRect/>
          </a:stretch>
        </p:blipFill>
        <p:spPr>
          <a:xfrm>
            <a:off x="1152638" y="541978"/>
            <a:ext cx="9854638" cy="5980605"/>
          </a:xfrm>
          <a:prstGeom prst="rect">
            <a:avLst/>
          </a:prstGeom>
        </p:spPr>
      </p:pic>
      <p:pic>
        <p:nvPicPr>
          <p:cNvPr id="6" name="Picture 2" descr="Bộ SGK Lớp 6 - Kết nối tri thức với cuộc sống - Công ty Cổ phần Đầu tư và  Phát triển Giáo dục Phương Nam">
            <a:extLst>
              <a:ext uri="{FF2B5EF4-FFF2-40B4-BE49-F238E27FC236}">
                <a16:creationId xmlns:a16="http://schemas.microsoft.com/office/drawing/2014/main" id="{800E4549-EAC6-4C23-AC52-94ACB43E5AD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193" y="-264051"/>
            <a:ext cx="1689302" cy="1689302"/>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le 6"/>
          <p:cNvSpPr/>
          <p:nvPr/>
        </p:nvSpPr>
        <p:spPr>
          <a:xfrm>
            <a:off x="6398248" y="124453"/>
            <a:ext cx="4107766" cy="578850"/>
          </a:xfrm>
          <a:prstGeom prst="roundRect">
            <a:avLst>
              <a:gd name="adj" fmla="val 50000"/>
            </a:avLst>
          </a:prstGeom>
          <a:solidFill>
            <a:schemeClr val="bg1">
              <a:lumMod val="95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35D577"/>
                </a:solidFill>
                <a:latin typeface="UTM Spring" panose="02040603050506020204" pitchFamily="18" charset="0"/>
                <a:cs typeface="#9Slide03 Arima Madurai Light" panose="00000400000000000000" pitchFamily="2" charset="0"/>
              </a:rPr>
              <a:t>Tự</a:t>
            </a:r>
            <a:r>
              <a:rPr lang="en-US" sz="4000" b="1" dirty="0">
                <a:solidFill>
                  <a:srgbClr val="35D577"/>
                </a:solidFill>
                <a:latin typeface="UTM Spring" panose="02040603050506020204" pitchFamily="18" charset="0"/>
                <a:cs typeface="#9Slide03 Arima Madurai Light" panose="00000400000000000000" pitchFamily="2" charset="0"/>
              </a:rPr>
              <a:t> </a:t>
            </a:r>
            <a:r>
              <a:rPr lang="en-US" sz="4000" b="1" dirty="0" err="1">
                <a:solidFill>
                  <a:srgbClr val="35D577"/>
                </a:solidFill>
                <a:latin typeface="UTM Spring" panose="02040603050506020204" pitchFamily="18" charset="0"/>
                <a:cs typeface="#9Slide03 Arima Madurai Light" panose="00000400000000000000" pitchFamily="2" charset="0"/>
              </a:rPr>
              <a:t>nhiên</a:t>
            </a:r>
            <a:r>
              <a:rPr lang="en-US" sz="4000" b="1" dirty="0">
                <a:solidFill>
                  <a:srgbClr val="35D577"/>
                </a:solidFill>
                <a:latin typeface="UTM Spring" panose="02040603050506020204" pitchFamily="18" charset="0"/>
                <a:cs typeface="#9Slide03 Arima Madurai Light" panose="00000400000000000000" pitchFamily="2" charset="0"/>
              </a:rPr>
              <a:t> </a:t>
            </a:r>
            <a:r>
              <a:rPr lang="en-US" sz="4000" b="1" dirty="0" err="1">
                <a:solidFill>
                  <a:srgbClr val="35D577"/>
                </a:solidFill>
                <a:latin typeface="UTM Spring" panose="02040603050506020204" pitchFamily="18" charset="0"/>
                <a:cs typeface="#9Slide03 Arima Madurai Light" panose="00000400000000000000" pitchFamily="2" charset="0"/>
              </a:rPr>
              <a:t>và</a:t>
            </a:r>
            <a:r>
              <a:rPr lang="en-US" sz="4000" b="1" dirty="0">
                <a:solidFill>
                  <a:srgbClr val="35D577"/>
                </a:solidFill>
                <a:latin typeface="UTM Spring" panose="02040603050506020204" pitchFamily="18" charset="0"/>
                <a:cs typeface="#9Slide03 Arima Madurai Light" panose="00000400000000000000" pitchFamily="2" charset="0"/>
              </a:rPr>
              <a:t> </a:t>
            </a:r>
            <a:r>
              <a:rPr lang="en-US" sz="4000" b="1" dirty="0" err="1">
                <a:solidFill>
                  <a:srgbClr val="35D577"/>
                </a:solidFill>
                <a:latin typeface="UTM Spring" panose="02040603050506020204" pitchFamily="18" charset="0"/>
                <a:cs typeface="#9Slide03 Arima Madurai Light" panose="00000400000000000000" pitchFamily="2" charset="0"/>
              </a:rPr>
              <a:t>Xã</a:t>
            </a:r>
            <a:r>
              <a:rPr lang="en-US" sz="4000" b="1" dirty="0">
                <a:solidFill>
                  <a:srgbClr val="35D577"/>
                </a:solidFill>
                <a:latin typeface="UTM Spring" panose="02040603050506020204" pitchFamily="18" charset="0"/>
                <a:cs typeface="#9Slide03 Arima Madurai Light" panose="00000400000000000000" pitchFamily="2" charset="0"/>
              </a:rPr>
              <a:t> </a:t>
            </a:r>
            <a:r>
              <a:rPr lang="en-US" sz="4000" b="1" dirty="0" err="1">
                <a:solidFill>
                  <a:srgbClr val="35D577"/>
                </a:solidFill>
                <a:latin typeface="UTM Spring" panose="02040603050506020204" pitchFamily="18" charset="0"/>
                <a:cs typeface="#9Slide03 Arima Madurai Light" panose="00000400000000000000" pitchFamily="2" charset="0"/>
              </a:rPr>
              <a:t>hội</a:t>
            </a:r>
            <a:endParaRPr lang="en-US" sz="4000" b="1" dirty="0">
              <a:solidFill>
                <a:srgbClr val="35D577"/>
              </a:solidFill>
              <a:latin typeface="UTM Spring" panose="02040603050506020204" pitchFamily="18" charset="0"/>
              <a:cs typeface="#9Slide03 Arima Madurai Light" panose="00000400000000000000" pitchFamily="2" charset="0"/>
            </a:endParaRPr>
          </a:p>
        </p:txBody>
      </p:sp>
      <p:pic>
        <p:nvPicPr>
          <p:cNvPr id="8" name="Picture 7"/>
          <p:cNvPicPr>
            <a:picLocks noChangeAspect="1"/>
          </p:cNvPicPr>
          <p:nvPr/>
        </p:nvPicPr>
        <p:blipFill>
          <a:blip r:embed="rId4"/>
          <a:stretch>
            <a:fillRect/>
          </a:stretch>
        </p:blipFill>
        <p:spPr>
          <a:xfrm rot="21014768">
            <a:off x="-228001" y="892770"/>
            <a:ext cx="8559526" cy="1450974"/>
          </a:xfrm>
          <a:prstGeom prst="rect">
            <a:avLst/>
          </a:prstGeom>
        </p:spPr>
      </p:pic>
      <p:sp>
        <p:nvSpPr>
          <p:cNvPr id="9" name="TextBox 8"/>
          <p:cNvSpPr txBox="1"/>
          <p:nvPr/>
        </p:nvSpPr>
        <p:spPr>
          <a:xfrm>
            <a:off x="5544340" y="2011811"/>
            <a:ext cx="2967353" cy="1107996"/>
          </a:xfrm>
          <a:prstGeom prst="rect">
            <a:avLst/>
          </a:prstGeom>
          <a:noFill/>
        </p:spPr>
        <p:txBody>
          <a:bodyPr wrap="square" rtlCol="0">
            <a:spAutoFit/>
          </a:bodyPr>
          <a:lstStyle/>
          <a:p>
            <a:r>
              <a:rPr lang="en-US" sz="6600">
                <a:solidFill>
                  <a:srgbClr val="7030A0"/>
                </a:solidFill>
                <a:effectLst>
                  <a:outerShdw blurRad="38100" dist="38100" dir="2700000" algn="tl">
                    <a:srgbClr val="000000">
                      <a:alpha val="43137"/>
                    </a:srgbClr>
                  </a:outerShdw>
                </a:effectLst>
                <a:latin typeface="#9Slide07 SVNDessert Menu Scrip" panose="00000500000000000000" pitchFamily="2" charset="0"/>
              </a:rPr>
              <a:t>Chủ đề </a:t>
            </a:r>
          </a:p>
        </p:txBody>
      </p:sp>
      <p:sp>
        <p:nvSpPr>
          <p:cNvPr id="10" name="TextBox 9"/>
          <p:cNvSpPr txBox="1"/>
          <p:nvPr/>
        </p:nvSpPr>
        <p:spPr>
          <a:xfrm>
            <a:off x="4199538" y="3232780"/>
            <a:ext cx="6387151" cy="923330"/>
          </a:xfrm>
          <a:prstGeom prst="rect">
            <a:avLst/>
          </a:prstGeom>
          <a:noFill/>
        </p:spPr>
        <p:txBody>
          <a:bodyPr wrap="square" rtlCol="0">
            <a:spAutoFit/>
            <a:scene3d>
              <a:camera prst="orthographicFront"/>
              <a:lightRig rig="threePt" dir="t"/>
            </a:scene3d>
            <a:sp3d extrusionH="57150">
              <a:bevelT w="82550" h="38100" prst="coolSlant"/>
            </a:sp3d>
          </a:bodyPr>
          <a:lstStyle/>
          <a:p>
            <a:r>
              <a:rPr lang="en-US" sz="5400" dirty="0">
                <a:solidFill>
                  <a:srgbClr val="0070C0"/>
                </a:solidFill>
                <a:effectLst>
                  <a:reflection blurRad="6350" stA="55000" endA="300" endPos="45500" dir="5400000" sy="-100000" algn="bl" rotWithShape="0"/>
                </a:effectLst>
                <a:latin typeface="UTM Guanine" panose="02040603050506020204" pitchFamily="18" charset="0"/>
              </a:rPr>
              <a:t>CỘNG  ĐỒNG </a:t>
            </a:r>
          </a:p>
        </p:txBody>
      </p:sp>
      <p:sp>
        <p:nvSpPr>
          <p:cNvPr id="11" name="TextBox 10"/>
          <p:cNvSpPr txBox="1"/>
          <p:nvPr/>
        </p:nvSpPr>
        <p:spPr>
          <a:xfrm>
            <a:off x="5490709" y="4314715"/>
            <a:ext cx="6387151" cy="923330"/>
          </a:xfrm>
          <a:prstGeom prst="rect">
            <a:avLst/>
          </a:prstGeom>
          <a:noFill/>
        </p:spPr>
        <p:txBody>
          <a:bodyPr wrap="square" rtlCol="0">
            <a:spAutoFit/>
            <a:scene3d>
              <a:camera prst="orthographicFront"/>
              <a:lightRig rig="threePt" dir="t"/>
            </a:scene3d>
            <a:sp3d extrusionH="57150">
              <a:bevelT w="82550" h="38100" prst="coolSlant"/>
            </a:sp3d>
          </a:bodyPr>
          <a:lstStyle/>
          <a:p>
            <a:r>
              <a:rPr lang="en-US" sz="5400" dirty="0">
                <a:solidFill>
                  <a:srgbClr val="0070C0"/>
                </a:solidFill>
                <a:effectLst>
                  <a:reflection blurRad="6350" stA="55000" endA="300" endPos="45500" dir="5400000" sy="-100000" algn="bl" rotWithShape="0"/>
                </a:effectLst>
                <a:latin typeface="UTM Guanine" panose="02040603050506020204" pitchFamily="18" charset="0"/>
              </a:rPr>
              <a:t>ĐỊA PHƯƠNG</a:t>
            </a:r>
          </a:p>
        </p:txBody>
      </p:sp>
      <p:pic>
        <p:nvPicPr>
          <p:cNvPr id="12" name="Picture 11">
            <a:extLst>
              <a:ext uri="{FF2B5EF4-FFF2-40B4-BE49-F238E27FC236}">
                <a16:creationId xmlns:a16="http://schemas.microsoft.com/office/drawing/2014/main" id="{ACB02BA2-41EF-6AB5-AD63-0E2C3854911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082" y="3998482"/>
            <a:ext cx="3768132" cy="2917656"/>
          </a:xfrm>
          <a:prstGeom prst="rect">
            <a:avLst/>
          </a:prstGeom>
        </p:spPr>
      </p:pic>
      <p:sp>
        <p:nvSpPr>
          <p:cNvPr id="13" name="TextBox 12"/>
          <p:cNvSpPr txBox="1"/>
          <p:nvPr/>
        </p:nvSpPr>
        <p:spPr>
          <a:xfrm>
            <a:off x="8392570" y="5396650"/>
            <a:ext cx="1737360" cy="646331"/>
          </a:xfrm>
          <a:prstGeom prst="rect">
            <a:avLst/>
          </a:prstGeom>
          <a:noFill/>
        </p:spPr>
        <p:txBody>
          <a:bodyPr wrap="square" rtlCol="0">
            <a:spAutoFit/>
          </a:bodyPr>
          <a:lstStyle/>
          <a:p>
            <a:r>
              <a:rPr lang="en-US" sz="3600" b="1">
                <a:latin typeface="#9Slide03 Cabin Condensed SemiB" panose="00000706000000000000" pitchFamily="2" charset="0"/>
              </a:rPr>
              <a:t>(Tiết 1)</a:t>
            </a:r>
          </a:p>
        </p:txBody>
      </p:sp>
    </p:spTree>
    <p:extLst>
      <p:ext uri="{BB962C8B-B14F-4D97-AF65-F5344CB8AC3E}">
        <p14:creationId xmlns:p14="http://schemas.microsoft.com/office/powerpoint/2010/main" val="577609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par>
                          <p:cTn id="14" fill="hold">
                            <p:stCondLst>
                              <p:cond delay="1000"/>
                            </p:stCondLst>
                            <p:childTnLst>
                              <p:par>
                                <p:cTn id="15" presetID="22" presetClass="entr" presetSubtype="8"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par>
                          <p:cTn id="18" fill="hold">
                            <p:stCondLst>
                              <p:cond delay="1500"/>
                            </p:stCondLst>
                            <p:childTnLst>
                              <p:par>
                                <p:cTn id="19" presetID="22" presetClass="entr" presetSubtype="8"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left)">
                                      <p:cBhvr>
                                        <p:cTn id="21" dur="500"/>
                                        <p:tgtEl>
                                          <p:spTgt spid="9"/>
                                        </p:tgtEl>
                                      </p:cBhvr>
                                    </p:animEffect>
                                  </p:childTnLst>
                                </p:cTn>
                              </p:par>
                            </p:childTnLst>
                          </p:cTn>
                        </p:par>
                        <p:par>
                          <p:cTn id="22" fill="hold">
                            <p:stCondLst>
                              <p:cond delay="2000"/>
                            </p:stCondLst>
                            <p:childTnLst>
                              <p:par>
                                <p:cTn id="23" presetID="53" presetClass="entr" presetSubtype="16"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500" fill="hold"/>
                                        <p:tgtEl>
                                          <p:spTgt spid="10"/>
                                        </p:tgtEl>
                                        <p:attrNameLst>
                                          <p:attrName>ppt_w</p:attrName>
                                        </p:attrNameLst>
                                      </p:cBhvr>
                                      <p:tavLst>
                                        <p:tav tm="0">
                                          <p:val>
                                            <p:fltVal val="0"/>
                                          </p:val>
                                        </p:tav>
                                        <p:tav tm="100000">
                                          <p:val>
                                            <p:strVal val="#ppt_w"/>
                                          </p:val>
                                        </p:tav>
                                      </p:tavLst>
                                    </p:anim>
                                    <p:anim calcmode="lin" valueType="num">
                                      <p:cBhvr>
                                        <p:cTn id="26" dur="500" fill="hold"/>
                                        <p:tgtEl>
                                          <p:spTgt spid="10"/>
                                        </p:tgtEl>
                                        <p:attrNameLst>
                                          <p:attrName>ppt_h</p:attrName>
                                        </p:attrNameLst>
                                      </p:cBhvr>
                                      <p:tavLst>
                                        <p:tav tm="0">
                                          <p:val>
                                            <p:fltVal val="0"/>
                                          </p:val>
                                        </p:tav>
                                        <p:tav tm="100000">
                                          <p:val>
                                            <p:strVal val="#ppt_h"/>
                                          </p:val>
                                        </p:tav>
                                      </p:tavLst>
                                    </p:anim>
                                    <p:animEffect transition="in" filter="fade">
                                      <p:cBhvr>
                                        <p:cTn id="27" dur="500"/>
                                        <p:tgtEl>
                                          <p:spTgt spid="10"/>
                                        </p:tgtEl>
                                      </p:cBhvr>
                                    </p:animEffect>
                                  </p:childTnLst>
                                </p:cTn>
                              </p:par>
                            </p:childTnLst>
                          </p:cTn>
                        </p:par>
                        <p:par>
                          <p:cTn id="28" fill="hold">
                            <p:stCondLst>
                              <p:cond delay="2500"/>
                            </p:stCondLst>
                            <p:childTnLst>
                              <p:par>
                                <p:cTn id="29" presetID="53" presetClass="entr" presetSubtype="16" fill="hold" grpId="0" nodeType="after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ppt_w</p:attrName>
                                        </p:attrNameLst>
                                      </p:cBhvr>
                                      <p:tavLst>
                                        <p:tav tm="0">
                                          <p:val>
                                            <p:fltVal val="0"/>
                                          </p:val>
                                        </p:tav>
                                        <p:tav tm="100000">
                                          <p:val>
                                            <p:strVal val="#ppt_w"/>
                                          </p:val>
                                        </p:tav>
                                      </p:tavLst>
                                    </p:anim>
                                    <p:anim calcmode="lin" valueType="num">
                                      <p:cBhvr>
                                        <p:cTn id="32" dur="500" fill="hold"/>
                                        <p:tgtEl>
                                          <p:spTgt spid="11"/>
                                        </p:tgtEl>
                                        <p:attrNameLst>
                                          <p:attrName>ppt_h</p:attrName>
                                        </p:attrNameLst>
                                      </p:cBhvr>
                                      <p:tavLst>
                                        <p:tav tm="0">
                                          <p:val>
                                            <p:fltVal val="0"/>
                                          </p:val>
                                        </p:tav>
                                        <p:tav tm="100000">
                                          <p:val>
                                            <p:strVal val="#ppt_h"/>
                                          </p:val>
                                        </p:tav>
                                      </p:tavLst>
                                    </p:anim>
                                    <p:animEffect transition="in" filter="fade">
                                      <p:cBhvr>
                                        <p:cTn id="33" dur="500"/>
                                        <p:tgtEl>
                                          <p:spTgt spid="11"/>
                                        </p:tgtEl>
                                      </p:cBhvr>
                                    </p:animEffect>
                                  </p:childTnLst>
                                </p:cTn>
                              </p:par>
                            </p:childTnLst>
                          </p:cTn>
                        </p:par>
                        <p:par>
                          <p:cTn id="34" fill="hold">
                            <p:stCondLst>
                              <p:cond delay="3000"/>
                            </p:stCondLst>
                            <p:childTnLst>
                              <p:par>
                                <p:cTn id="35" presetID="42" presetClass="entr" presetSubtype="0" fill="hold" grpId="0" nodeType="after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1000"/>
                                        <p:tgtEl>
                                          <p:spTgt spid="13"/>
                                        </p:tgtEl>
                                      </p:cBhvr>
                                    </p:animEffect>
                                    <p:anim calcmode="lin" valueType="num">
                                      <p:cBhvr>
                                        <p:cTn id="38" dur="1000" fill="hold"/>
                                        <p:tgtEl>
                                          <p:spTgt spid="13"/>
                                        </p:tgtEl>
                                        <p:attrNameLst>
                                          <p:attrName>ppt_x</p:attrName>
                                        </p:attrNameLst>
                                      </p:cBhvr>
                                      <p:tavLst>
                                        <p:tav tm="0">
                                          <p:val>
                                            <p:strVal val="#ppt_x"/>
                                          </p:val>
                                        </p:tav>
                                        <p:tav tm="100000">
                                          <p:val>
                                            <p:strVal val="#ppt_x"/>
                                          </p:val>
                                        </p:tav>
                                      </p:tavLst>
                                    </p:anim>
                                    <p:anim calcmode="lin" valueType="num">
                                      <p:cBhvr>
                                        <p:cTn id="3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10" grpId="0"/>
      <p:bldP spid="11" grpId="0"/>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Callout 1"/>
          <p:cNvSpPr/>
          <p:nvPr/>
        </p:nvSpPr>
        <p:spPr>
          <a:xfrm>
            <a:off x="2390502" y="222070"/>
            <a:ext cx="5146766" cy="3004457"/>
          </a:xfrm>
          <a:prstGeom prst="cloudCallout">
            <a:avLst>
              <a:gd name="adj1" fmla="val -54082"/>
              <a:gd name="adj2" fmla="val 66413"/>
            </a:avLst>
          </a:prstGeom>
          <a:solidFill>
            <a:schemeClr val="bg1"/>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图片 7">
            <a:extLst>
              <a:ext uri="{FF2B5EF4-FFF2-40B4-BE49-F238E27FC236}">
                <a16:creationId xmlns:a16="http://schemas.microsoft.com/office/drawing/2014/main" id="{76418130-7223-4F5D-BCAF-2FB39AA550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4850" y="1992412"/>
            <a:ext cx="3829753" cy="4978680"/>
          </a:xfrm>
          <a:prstGeom prst="rect">
            <a:avLst/>
          </a:prstGeom>
        </p:spPr>
      </p:pic>
      <p:sp>
        <p:nvSpPr>
          <p:cNvPr id="4" name="TextBox 3"/>
          <p:cNvSpPr txBox="1"/>
          <p:nvPr/>
        </p:nvSpPr>
        <p:spPr>
          <a:xfrm>
            <a:off x="2971799" y="675987"/>
            <a:ext cx="3984171" cy="2308324"/>
          </a:xfrm>
          <a:prstGeom prst="rect">
            <a:avLst/>
          </a:prstGeom>
          <a:noFill/>
        </p:spPr>
        <p:txBody>
          <a:bodyPr wrap="square" rtlCol="0">
            <a:spAutoFit/>
          </a:bodyPr>
          <a:lstStyle/>
          <a:p>
            <a:pPr algn="ctr"/>
            <a:r>
              <a:rPr lang="en-US" sz="3600" b="1">
                <a:solidFill>
                  <a:srgbClr val="0099CC"/>
                </a:solidFill>
                <a:latin typeface="UTM Avo" panose="02040603050506020204" pitchFamily="18" charset="0"/>
              </a:rPr>
              <a:t>Tại sao phải sử dụng hàng hóa hợp lí, tiết kiệm?</a:t>
            </a:r>
            <a:endParaRPr lang="en-US" sz="6000" b="1">
              <a:solidFill>
                <a:srgbClr val="0099CC"/>
              </a:solidFill>
              <a:latin typeface="UTM Avo" panose="02040603050506020204" pitchFamily="18" charset="0"/>
            </a:endParaRPr>
          </a:p>
        </p:txBody>
      </p:sp>
      <p:grpSp>
        <p:nvGrpSpPr>
          <p:cNvPr id="7" name="Group 6"/>
          <p:cNvGrpSpPr/>
          <p:nvPr/>
        </p:nvGrpSpPr>
        <p:grpSpPr>
          <a:xfrm>
            <a:off x="4585063" y="2984312"/>
            <a:ext cx="7341325" cy="3824884"/>
            <a:chOff x="4585063" y="2984312"/>
            <a:chExt cx="7341325" cy="3824884"/>
          </a:xfrm>
        </p:grpSpPr>
        <p:sp>
          <p:nvSpPr>
            <p:cNvPr id="5" name="矩形: 圆角 11">
              <a:extLst>
                <a:ext uri="{FF2B5EF4-FFF2-40B4-BE49-F238E27FC236}">
                  <a16:creationId xmlns:a16="http://schemas.microsoft.com/office/drawing/2014/main" id="{3ACF7974-899B-4EB0-B7ED-143926AC71B9}"/>
                </a:ext>
              </a:extLst>
            </p:cNvPr>
            <p:cNvSpPr/>
            <p:nvPr/>
          </p:nvSpPr>
          <p:spPr>
            <a:xfrm>
              <a:off x="4585063" y="2984312"/>
              <a:ext cx="7341325" cy="3824884"/>
            </a:xfrm>
            <a:custGeom>
              <a:avLst/>
              <a:gdLst>
                <a:gd name="connsiteX0" fmla="*/ 0 w 2514916"/>
                <a:gd name="connsiteY0" fmla="*/ 326637 h 3797040"/>
                <a:gd name="connsiteX1" fmla="*/ 326637 w 2514916"/>
                <a:gd name="connsiteY1" fmla="*/ 0 h 3797040"/>
                <a:gd name="connsiteX2" fmla="*/ 2188279 w 2514916"/>
                <a:gd name="connsiteY2" fmla="*/ 0 h 3797040"/>
                <a:gd name="connsiteX3" fmla="*/ 2514916 w 2514916"/>
                <a:gd name="connsiteY3" fmla="*/ 326637 h 3797040"/>
                <a:gd name="connsiteX4" fmla="*/ 2514916 w 2514916"/>
                <a:gd name="connsiteY4" fmla="*/ 3470403 h 3797040"/>
                <a:gd name="connsiteX5" fmla="*/ 2188279 w 2514916"/>
                <a:gd name="connsiteY5" fmla="*/ 3797040 h 3797040"/>
                <a:gd name="connsiteX6" fmla="*/ 326637 w 2514916"/>
                <a:gd name="connsiteY6" fmla="*/ 3797040 h 3797040"/>
                <a:gd name="connsiteX7" fmla="*/ 0 w 2514916"/>
                <a:gd name="connsiteY7" fmla="*/ 3470403 h 3797040"/>
                <a:gd name="connsiteX8" fmla="*/ 0 w 2514916"/>
                <a:gd name="connsiteY8" fmla="*/ 326637 h 3797040"/>
                <a:gd name="connsiteX0-1" fmla="*/ 0 w 2514916"/>
                <a:gd name="connsiteY0-2" fmla="*/ 326637 h 3797040"/>
                <a:gd name="connsiteX1-3" fmla="*/ 326637 w 2514916"/>
                <a:gd name="connsiteY1-4" fmla="*/ 0 h 3797040"/>
                <a:gd name="connsiteX2-5" fmla="*/ 2188279 w 2514916"/>
                <a:gd name="connsiteY2-6" fmla="*/ 0 h 3797040"/>
                <a:gd name="connsiteX3-7" fmla="*/ 2514916 w 2514916"/>
                <a:gd name="connsiteY3-8" fmla="*/ 326637 h 3797040"/>
                <a:gd name="connsiteX4-9" fmla="*/ 2514916 w 2514916"/>
                <a:gd name="connsiteY4-10" fmla="*/ 3470403 h 3797040"/>
                <a:gd name="connsiteX5-11" fmla="*/ 2188279 w 2514916"/>
                <a:gd name="connsiteY5-12" fmla="*/ 3797040 h 3797040"/>
                <a:gd name="connsiteX6-13" fmla="*/ 326637 w 2514916"/>
                <a:gd name="connsiteY6-14" fmla="*/ 3797040 h 3797040"/>
                <a:gd name="connsiteX7-15" fmla="*/ 0 w 2514916"/>
                <a:gd name="connsiteY7-16" fmla="*/ 3470403 h 3797040"/>
                <a:gd name="connsiteX8-17" fmla="*/ 0 w 2514916"/>
                <a:gd name="connsiteY8-18" fmla="*/ 326637 h 3797040"/>
                <a:gd name="connsiteX0-19" fmla="*/ 0 w 2514916"/>
                <a:gd name="connsiteY0-20" fmla="*/ 381167 h 3851570"/>
                <a:gd name="connsiteX1-21" fmla="*/ 2188279 w 2514916"/>
                <a:gd name="connsiteY1-22" fmla="*/ 54530 h 3851570"/>
                <a:gd name="connsiteX2-23" fmla="*/ 2514916 w 2514916"/>
                <a:gd name="connsiteY2-24" fmla="*/ 381167 h 3851570"/>
                <a:gd name="connsiteX3-25" fmla="*/ 2514916 w 2514916"/>
                <a:gd name="connsiteY3-26" fmla="*/ 3524933 h 3851570"/>
                <a:gd name="connsiteX4-27" fmla="*/ 2188279 w 2514916"/>
                <a:gd name="connsiteY4-28" fmla="*/ 3851570 h 3851570"/>
                <a:gd name="connsiteX5-29" fmla="*/ 326637 w 2514916"/>
                <a:gd name="connsiteY5-30" fmla="*/ 3851570 h 3851570"/>
                <a:gd name="connsiteX6-31" fmla="*/ 0 w 2514916"/>
                <a:gd name="connsiteY6-32" fmla="*/ 3524933 h 3851570"/>
                <a:gd name="connsiteX7-33" fmla="*/ 0 w 2514916"/>
                <a:gd name="connsiteY7-34" fmla="*/ 381167 h 3851570"/>
                <a:gd name="connsiteX0-35" fmla="*/ 0 w 2523593"/>
                <a:gd name="connsiteY0-36" fmla="*/ 381167 h 3851570"/>
                <a:gd name="connsiteX1-37" fmla="*/ 2188279 w 2523593"/>
                <a:gd name="connsiteY1-38" fmla="*/ 54530 h 3851570"/>
                <a:gd name="connsiteX2-39" fmla="*/ 2514916 w 2523593"/>
                <a:gd name="connsiteY2-40" fmla="*/ 3524933 h 3851570"/>
                <a:gd name="connsiteX3-41" fmla="*/ 2188279 w 2523593"/>
                <a:gd name="connsiteY3-42" fmla="*/ 3851570 h 3851570"/>
                <a:gd name="connsiteX4-43" fmla="*/ 326637 w 2523593"/>
                <a:gd name="connsiteY4-44" fmla="*/ 3851570 h 3851570"/>
                <a:gd name="connsiteX5-45" fmla="*/ 0 w 2523593"/>
                <a:gd name="connsiteY5-46" fmla="*/ 3524933 h 3851570"/>
                <a:gd name="connsiteX6-47" fmla="*/ 0 w 2523593"/>
                <a:gd name="connsiteY6-48" fmla="*/ 381167 h 3851570"/>
                <a:gd name="connsiteX0-49" fmla="*/ 0 w 2441809"/>
                <a:gd name="connsiteY0-50" fmla="*/ 381167 h 3851570"/>
                <a:gd name="connsiteX1-51" fmla="*/ 2188279 w 2441809"/>
                <a:gd name="connsiteY1-52" fmla="*/ 54530 h 3851570"/>
                <a:gd name="connsiteX2-53" fmla="*/ 2188279 w 2441809"/>
                <a:gd name="connsiteY2-54" fmla="*/ 3851570 h 3851570"/>
                <a:gd name="connsiteX3-55" fmla="*/ 326637 w 2441809"/>
                <a:gd name="connsiteY3-56" fmla="*/ 3851570 h 3851570"/>
                <a:gd name="connsiteX4-57" fmla="*/ 0 w 2441809"/>
                <a:gd name="connsiteY4-58" fmla="*/ 3524933 h 3851570"/>
                <a:gd name="connsiteX5-59" fmla="*/ 0 w 2441809"/>
                <a:gd name="connsiteY5-60" fmla="*/ 381167 h 3851570"/>
                <a:gd name="connsiteX0-61" fmla="*/ 0 w 2441809"/>
                <a:gd name="connsiteY0-62" fmla="*/ 381167 h 3851570"/>
                <a:gd name="connsiteX1-63" fmla="*/ 2188279 w 2441809"/>
                <a:gd name="connsiteY1-64" fmla="*/ 54530 h 3851570"/>
                <a:gd name="connsiteX2-65" fmla="*/ 2188279 w 2441809"/>
                <a:gd name="connsiteY2-66" fmla="*/ 3851570 h 3851570"/>
                <a:gd name="connsiteX3-67" fmla="*/ 0 w 2441809"/>
                <a:gd name="connsiteY3-68" fmla="*/ 3524933 h 3851570"/>
                <a:gd name="connsiteX4-69" fmla="*/ 0 w 2441809"/>
                <a:gd name="connsiteY4-70" fmla="*/ 381167 h 3851570"/>
                <a:gd name="connsiteX0-71" fmla="*/ 421134 w 2862943"/>
                <a:gd name="connsiteY0-72" fmla="*/ 381167 h 3851570"/>
                <a:gd name="connsiteX1-73" fmla="*/ 2609413 w 2862943"/>
                <a:gd name="connsiteY1-74" fmla="*/ 54530 h 3851570"/>
                <a:gd name="connsiteX2-75" fmla="*/ 2609413 w 2862943"/>
                <a:gd name="connsiteY2-76" fmla="*/ 3851570 h 3851570"/>
                <a:gd name="connsiteX3-77" fmla="*/ 421134 w 2862943"/>
                <a:gd name="connsiteY3-78" fmla="*/ 3524933 h 3851570"/>
                <a:gd name="connsiteX4-79" fmla="*/ 421134 w 2862943"/>
                <a:gd name="connsiteY4-80" fmla="*/ 381167 h 3851570"/>
                <a:gd name="connsiteX0-81" fmla="*/ 334408 w 2776217"/>
                <a:gd name="connsiteY0-82" fmla="*/ 381167 h 3851570"/>
                <a:gd name="connsiteX1-83" fmla="*/ 2522687 w 2776217"/>
                <a:gd name="connsiteY1-84" fmla="*/ 54530 h 3851570"/>
                <a:gd name="connsiteX2-85" fmla="*/ 2522687 w 2776217"/>
                <a:gd name="connsiteY2-86" fmla="*/ 3851570 h 3851570"/>
                <a:gd name="connsiteX3-87" fmla="*/ 486808 w 2776217"/>
                <a:gd name="connsiteY3-88" fmla="*/ 3829733 h 3851570"/>
                <a:gd name="connsiteX4-89" fmla="*/ 334408 w 2776217"/>
                <a:gd name="connsiteY4-90" fmla="*/ 381167 h 3851570"/>
                <a:gd name="connsiteX0-91" fmla="*/ 334408 w 2922428"/>
                <a:gd name="connsiteY0-92" fmla="*/ 381167 h 3851582"/>
                <a:gd name="connsiteX1-93" fmla="*/ 2522687 w 2922428"/>
                <a:gd name="connsiteY1-94" fmla="*/ 54530 h 3851582"/>
                <a:gd name="connsiteX2-95" fmla="*/ 2522687 w 2922428"/>
                <a:gd name="connsiteY2-96" fmla="*/ 3851570 h 3851582"/>
                <a:gd name="connsiteX3-97" fmla="*/ 486808 w 2922428"/>
                <a:gd name="connsiteY3-98" fmla="*/ 3829733 h 3851582"/>
                <a:gd name="connsiteX4-99" fmla="*/ 334408 w 2922428"/>
                <a:gd name="connsiteY4-100" fmla="*/ 381167 h 3851582"/>
                <a:gd name="connsiteX0-101" fmla="*/ 334408 w 2922428"/>
                <a:gd name="connsiteY0-102" fmla="*/ 381167 h 3912279"/>
                <a:gd name="connsiteX1-103" fmla="*/ 2522687 w 2922428"/>
                <a:gd name="connsiteY1-104" fmla="*/ 54530 h 3912279"/>
                <a:gd name="connsiteX2-105" fmla="*/ 2522687 w 2922428"/>
                <a:gd name="connsiteY2-106" fmla="*/ 3851570 h 3912279"/>
                <a:gd name="connsiteX3-107" fmla="*/ 486808 w 2922428"/>
                <a:gd name="connsiteY3-108" fmla="*/ 3829733 h 3912279"/>
                <a:gd name="connsiteX4-109" fmla="*/ 334408 w 2922428"/>
                <a:gd name="connsiteY4-110" fmla="*/ 381167 h 3912279"/>
                <a:gd name="connsiteX0-111" fmla="*/ 334408 w 2906499"/>
                <a:gd name="connsiteY0-112" fmla="*/ 381167 h 3934794"/>
                <a:gd name="connsiteX1-113" fmla="*/ 2522687 w 2906499"/>
                <a:gd name="connsiteY1-114" fmla="*/ 54530 h 3934794"/>
                <a:gd name="connsiteX2-115" fmla="*/ 2522687 w 2906499"/>
                <a:gd name="connsiteY2-116" fmla="*/ 3851570 h 3934794"/>
                <a:gd name="connsiteX3-117" fmla="*/ 486808 w 2906499"/>
                <a:gd name="connsiteY3-118" fmla="*/ 3829733 h 3934794"/>
                <a:gd name="connsiteX4-119" fmla="*/ 334408 w 2906499"/>
                <a:gd name="connsiteY4-120" fmla="*/ 381167 h 3934794"/>
                <a:gd name="connsiteX0-121" fmla="*/ 334408 w 2906499"/>
                <a:gd name="connsiteY0-122" fmla="*/ 630057 h 4183684"/>
                <a:gd name="connsiteX1-123" fmla="*/ 2522687 w 2906499"/>
                <a:gd name="connsiteY1-124" fmla="*/ 303420 h 4183684"/>
                <a:gd name="connsiteX2-125" fmla="*/ 2522687 w 2906499"/>
                <a:gd name="connsiteY2-126" fmla="*/ 4100460 h 4183684"/>
                <a:gd name="connsiteX3-127" fmla="*/ 486808 w 2906499"/>
                <a:gd name="connsiteY3-128" fmla="*/ 4078623 h 4183684"/>
                <a:gd name="connsiteX4-129" fmla="*/ 334408 w 2906499"/>
                <a:gd name="connsiteY4-130" fmla="*/ 630057 h 4183684"/>
                <a:gd name="connsiteX0-131" fmla="*/ 334408 w 2801667"/>
                <a:gd name="connsiteY0-132" fmla="*/ 432024 h 4153636"/>
                <a:gd name="connsiteX1-133" fmla="*/ 2548087 w 2801667"/>
                <a:gd name="connsiteY1-134" fmla="*/ 435587 h 4153636"/>
                <a:gd name="connsiteX2-135" fmla="*/ 2522687 w 2801667"/>
                <a:gd name="connsiteY2-136" fmla="*/ 3902427 h 4153636"/>
                <a:gd name="connsiteX3-137" fmla="*/ 486808 w 2801667"/>
                <a:gd name="connsiteY3-138" fmla="*/ 3880590 h 4153636"/>
                <a:gd name="connsiteX4-139" fmla="*/ 334408 w 2801667"/>
                <a:gd name="connsiteY4-140" fmla="*/ 432024 h 4153636"/>
                <a:gd name="connsiteX0-141" fmla="*/ 334408 w 2825033"/>
                <a:gd name="connsiteY0-142" fmla="*/ 444873 h 4168366"/>
                <a:gd name="connsiteX1-143" fmla="*/ 2586187 w 2825033"/>
                <a:gd name="connsiteY1-144" fmla="*/ 423036 h 4168366"/>
                <a:gd name="connsiteX2-145" fmla="*/ 2522687 w 2825033"/>
                <a:gd name="connsiteY2-146" fmla="*/ 3915276 h 4168366"/>
                <a:gd name="connsiteX3-147" fmla="*/ 486808 w 2825033"/>
                <a:gd name="connsiteY3-148" fmla="*/ 3893439 h 4168366"/>
                <a:gd name="connsiteX4-149" fmla="*/ 334408 w 2825033"/>
                <a:gd name="connsiteY4-150" fmla="*/ 444873 h 4168366"/>
                <a:gd name="connsiteX0-151" fmla="*/ 334408 w 2856500"/>
                <a:gd name="connsiteY0-152" fmla="*/ 379748 h 4103241"/>
                <a:gd name="connsiteX1-153" fmla="*/ 2586187 w 2856500"/>
                <a:gd name="connsiteY1-154" fmla="*/ 357911 h 4103241"/>
                <a:gd name="connsiteX2-155" fmla="*/ 2522687 w 2856500"/>
                <a:gd name="connsiteY2-156" fmla="*/ 3850151 h 4103241"/>
                <a:gd name="connsiteX3-157" fmla="*/ 486808 w 2856500"/>
                <a:gd name="connsiteY3-158" fmla="*/ 3828314 h 4103241"/>
                <a:gd name="connsiteX4-159" fmla="*/ 334408 w 2856500"/>
                <a:gd name="connsiteY4-160" fmla="*/ 379748 h 4103241"/>
                <a:gd name="connsiteX0-161" fmla="*/ 334408 w 2881728"/>
                <a:gd name="connsiteY0-162" fmla="*/ 379748 h 4001684"/>
                <a:gd name="connsiteX1-163" fmla="*/ 2586187 w 2881728"/>
                <a:gd name="connsiteY1-164" fmla="*/ 357911 h 4001684"/>
                <a:gd name="connsiteX2-165" fmla="*/ 2522687 w 2881728"/>
                <a:gd name="connsiteY2-166" fmla="*/ 3850151 h 4001684"/>
                <a:gd name="connsiteX3-167" fmla="*/ 486808 w 2881728"/>
                <a:gd name="connsiteY3-168" fmla="*/ 3828314 h 4001684"/>
                <a:gd name="connsiteX4-169" fmla="*/ 334408 w 2881728"/>
                <a:gd name="connsiteY4-170" fmla="*/ 379748 h 400168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881728" h="4001684">
                  <a:moveTo>
                    <a:pt x="334408" y="379748"/>
                  </a:moveTo>
                  <a:cubicBezTo>
                    <a:pt x="699121" y="-198653"/>
                    <a:pt x="2145274" y="-42690"/>
                    <a:pt x="2586187" y="357911"/>
                  </a:cubicBezTo>
                  <a:cubicBezTo>
                    <a:pt x="3027100" y="758512"/>
                    <a:pt x="2948783" y="3500350"/>
                    <a:pt x="2522687" y="3850151"/>
                  </a:cubicBezTo>
                  <a:cubicBezTo>
                    <a:pt x="2096591" y="4199952"/>
                    <a:pt x="1165434" y="3835593"/>
                    <a:pt x="486808" y="3828314"/>
                  </a:cubicBezTo>
                  <a:cubicBezTo>
                    <a:pt x="-242618" y="3719435"/>
                    <a:pt x="-30305" y="958149"/>
                    <a:pt x="334408" y="379748"/>
                  </a:cubicBezTo>
                  <a:close/>
                </a:path>
              </a:pathLst>
            </a:cu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ea typeface="方正卡通简体" panose="03000509000000000000" pitchFamily="65" charset="-122"/>
              </a:endParaRPr>
            </a:p>
          </p:txBody>
        </p:sp>
        <p:sp>
          <p:nvSpPr>
            <p:cNvPr id="6" name="TextBox 5"/>
            <p:cNvSpPr txBox="1"/>
            <p:nvPr/>
          </p:nvSpPr>
          <p:spPr>
            <a:xfrm>
              <a:off x="5068387" y="3438228"/>
              <a:ext cx="6374675" cy="3046988"/>
            </a:xfrm>
            <a:prstGeom prst="rect">
              <a:avLst/>
            </a:prstGeom>
            <a:noFill/>
          </p:spPr>
          <p:txBody>
            <a:bodyPr wrap="square" rtlCol="0">
              <a:spAutoFit/>
            </a:bodyPr>
            <a:lstStyle/>
            <a:p>
              <a:pPr algn="just"/>
              <a:r>
                <a:rPr lang="en-US" sz="3200" b="1">
                  <a:solidFill>
                    <a:srgbClr val="FF0066"/>
                  </a:solidFill>
                  <a:latin typeface="UTM Aptima" panose="02040603050506020204" pitchFamily="18" charset="0"/>
                </a:rPr>
                <a:t>   Vì tránh lãng phí, ảnh hưởng đến môi trường, nếu thừa và dùng lại sẽ mất đi chất dinh dưỡng và ảnh hưởng đến sức khỏe. Hàng hóa không phải vô hạn nên cần phải tiết kiệm.</a:t>
              </a:r>
            </a:p>
          </p:txBody>
        </p:sp>
      </p:grpSp>
    </p:spTree>
    <p:extLst>
      <p:ext uri="{BB962C8B-B14F-4D97-AF65-F5344CB8AC3E}">
        <p14:creationId xmlns:p14="http://schemas.microsoft.com/office/powerpoint/2010/main" val="4209731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
            <a:extLst>
              <a:ext uri="{FF2B5EF4-FFF2-40B4-BE49-F238E27FC236}">
                <a16:creationId xmlns:a16="http://schemas.microsoft.com/office/drawing/2014/main" id="{126D84DA-BBE9-A445-80B9-EB52719D7D96}"/>
              </a:ext>
            </a:extLst>
          </p:cNvPr>
          <p:cNvSpPr/>
          <p:nvPr/>
        </p:nvSpPr>
        <p:spPr>
          <a:xfrm>
            <a:off x="1110214" y="1763485"/>
            <a:ext cx="9762565" cy="3977259"/>
          </a:xfrm>
          <a:prstGeom prst="roundRect">
            <a:avLst/>
          </a:prstGeom>
          <a:solidFill>
            <a:schemeClr val="bg1"/>
          </a:solidFill>
          <a:ln w="7620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 name="TextBox 2"/>
          <p:cNvSpPr txBox="1"/>
          <p:nvPr/>
        </p:nvSpPr>
        <p:spPr>
          <a:xfrm>
            <a:off x="3579223" y="785040"/>
            <a:ext cx="5682343" cy="769441"/>
          </a:xfrm>
          <a:prstGeom prst="rect">
            <a:avLst/>
          </a:prstGeom>
          <a:noFill/>
        </p:spPr>
        <p:txBody>
          <a:bodyPr wrap="square" rtlCol="0">
            <a:spAutoFit/>
          </a:bodyPr>
          <a:lstStyle/>
          <a:p>
            <a:r>
              <a:rPr lang="en-US" sz="4400">
                <a:solidFill>
                  <a:srgbClr val="FFFF00"/>
                </a:solidFill>
                <a:effectLst>
                  <a:outerShdw blurRad="38100" dist="38100" dir="2700000" algn="tl">
                    <a:srgbClr val="000000">
                      <a:alpha val="43137"/>
                    </a:srgbClr>
                  </a:outerShdw>
                </a:effectLst>
                <a:latin typeface="UTM Nokia" panose="02040603050506020204" pitchFamily="18" charset="0"/>
              </a:rPr>
              <a:t>Kết luận</a:t>
            </a:r>
          </a:p>
        </p:txBody>
      </p:sp>
      <p:sp>
        <p:nvSpPr>
          <p:cNvPr id="4" name="TextBox 3"/>
          <p:cNvSpPr txBox="1"/>
          <p:nvPr/>
        </p:nvSpPr>
        <p:spPr>
          <a:xfrm>
            <a:off x="1497873" y="2062563"/>
            <a:ext cx="8987246" cy="3170099"/>
          </a:xfrm>
          <a:prstGeom prst="rect">
            <a:avLst/>
          </a:prstGeom>
          <a:noFill/>
        </p:spPr>
        <p:txBody>
          <a:bodyPr wrap="square" rtlCol="0">
            <a:spAutoFit/>
          </a:bodyPr>
          <a:lstStyle/>
          <a:p>
            <a:pPr algn="just"/>
            <a:r>
              <a:rPr lang="en-US" sz="4000">
                <a:solidFill>
                  <a:srgbClr val="002060"/>
                </a:solidFill>
                <a:latin typeface="UTM Avo" panose="02040603050506020204" pitchFamily="18" charset="0"/>
              </a:rPr>
              <a:t>   Khi sử dụng hàng hóa chúng ta cần sử dụng hợp lí, tiết kiệm đáp ứng đủ nhu cầu của bản thân và gia đình. không sử dụng lãng phí, bừa bãi.</a:t>
            </a:r>
          </a:p>
        </p:txBody>
      </p:sp>
    </p:spTree>
    <p:extLst>
      <p:ext uri="{BB962C8B-B14F-4D97-AF65-F5344CB8AC3E}">
        <p14:creationId xmlns:p14="http://schemas.microsoft.com/office/powerpoint/2010/main" val="3950542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up)">
                                      <p:cBhvr>
                                        <p:cTn id="14" dur="500"/>
                                        <p:tgtEl>
                                          <p:spTgt spid="2"/>
                                        </p:tgtEl>
                                      </p:cBhvr>
                                    </p:animEffect>
                                  </p:childTnLst>
                                </p:cTn>
                              </p:par>
                            </p:childTnLst>
                          </p:cTn>
                        </p:par>
                        <p:par>
                          <p:cTn id="15" fill="hold">
                            <p:stCondLst>
                              <p:cond delay="500"/>
                            </p:stCondLst>
                            <p:childTnLst>
                              <p:par>
                                <p:cTn id="16" presetID="16" presetClass="entr" presetSubtype="21"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BDBA6B7-983A-4A34-9479-FDBC895258E8}"/>
              </a:ext>
            </a:extLst>
          </p:cNvPr>
          <p:cNvPicPr>
            <a:picLocks noChangeAspect="1"/>
          </p:cNvPicPr>
          <p:nvPr/>
        </p:nvPicPr>
        <p:blipFill>
          <a:blip r:embed="rId2"/>
          <a:stretch>
            <a:fillRect/>
          </a:stretch>
        </p:blipFill>
        <p:spPr>
          <a:xfrm>
            <a:off x="3608089" y="132237"/>
            <a:ext cx="4401693" cy="2353260"/>
          </a:xfrm>
          <a:prstGeom prst="rect">
            <a:avLst/>
          </a:prstGeom>
        </p:spPr>
      </p:pic>
      <p:grpSp>
        <p:nvGrpSpPr>
          <p:cNvPr id="3" name="Group 2">
            <a:extLst>
              <a:ext uri="{FF2B5EF4-FFF2-40B4-BE49-F238E27FC236}">
                <a16:creationId xmlns:a16="http://schemas.microsoft.com/office/drawing/2014/main" id="{1B811C13-718D-18FB-2BBD-A5A8DB1507AF}"/>
              </a:ext>
            </a:extLst>
          </p:cNvPr>
          <p:cNvGrpSpPr/>
          <p:nvPr/>
        </p:nvGrpSpPr>
        <p:grpSpPr>
          <a:xfrm>
            <a:off x="1229661" y="1415632"/>
            <a:ext cx="3768132" cy="3768132"/>
            <a:chOff x="1229661" y="1415632"/>
            <a:chExt cx="3768132" cy="3768132"/>
          </a:xfrm>
        </p:grpSpPr>
        <p:grpSp>
          <p:nvGrpSpPr>
            <p:cNvPr id="4" name="Group 3">
              <a:extLst>
                <a:ext uri="{FF2B5EF4-FFF2-40B4-BE49-F238E27FC236}">
                  <a16:creationId xmlns:a16="http://schemas.microsoft.com/office/drawing/2014/main" id="{0BB5EEB5-B919-B40C-7013-60DBF81107D9}"/>
                </a:ext>
              </a:extLst>
            </p:cNvPr>
            <p:cNvGrpSpPr/>
            <p:nvPr/>
          </p:nvGrpSpPr>
          <p:grpSpPr>
            <a:xfrm>
              <a:off x="1229661" y="1415632"/>
              <a:ext cx="3768132" cy="3768132"/>
              <a:chOff x="1055077" y="1727704"/>
              <a:chExt cx="3768132" cy="3768132"/>
            </a:xfrm>
          </p:grpSpPr>
          <p:sp>
            <p:nvSpPr>
              <p:cNvPr id="6" name="Oval 5">
                <a:extLst>
                  <a:ext uri="{FF2B5EF4-FFF2-40B4-BE49-F238E27FC236}">
                    <a16:creationId xmlns:a16="http://schemas.microsoft.com/office/drawing/2014/main" id="{4409F268-ABA3-6A20-9D7E-FB54A689D437}"/>
                  </a:ext>
                </a:extLst>
              </p:cNvPr>
              <p:cNvSpPr/>
              <p:nvPr/>
            </p:nvSpPr>
            <p:spPr>
              <a:xfrm>
                <a:off x="1055077" y="1727704"/>
                <a:ext cx="3768132" cy="3768132"/>
              </a:xfrm>
              <a:prstGeom prst="ellipse">
                <a:avLst/>
              </a:prstGeom>
              <a:solidFill>
                <a:srgbClr val="4BA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a:ea typeface="+mn-ea"/>
                  <a:cs typeface="+mn-cs"/>
                </a:endParaRPr>
              </a:p>
            </p:txBody>
          </p:sp>
          <p:sp>
            <p:nvSpPr>
              <p:cNvPr id="7" name="Oval 6">
                <a:extLst>
                  <a:ext uri="{FF2B5EF4-FFF2-40B4-BE49-F238E27FC236}">
                    <a16:creationId xmlns:a16="http://schemas.microsoft.com/office/drawing/2014/main" id="{63B654DD-B807-DFFC-57F2-1B461A43C1C9}"/>
                  </a:ext>
                </a:extLst>
              </p:cNvPr>
              <p:cNvSpPr/>
              <p:nvPr/>
            </p:nvSpPr>
            <p:spPr>
              <a:xfrm>
                <a:off x="1219361" y="1868994"/>
                <a:ext cx="3439564" cy="3439564"/>
              </a:xfrm>
              <a:prstGeom prst="ellipse">
                <a:avLst/>
              </a:prstGeom>
              <a:noFill/>
              <a:ln w="381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a:ea typeface="+mn-ea"/>
                  <a:cs typeface="+mn-cs"/>
                </a:endParaRPr>
              </a:p>
            </p:txBody>
          </p:sp>
        </p:grpSp>
        <p:sp>
          <p:nvSpPr>
            <p:cNvPr id="5" name="TextBox 4">
              <a:extLst>
                <a:ext uri="{FF2B5EF4-FFF2-40B4-BE49-F238E27FC236}">
                  <a16:creationId xmlns:a16="http://schemas.microsoft.com/office/drawing/2014/main" id="{AFE4F3F2-FBF0-C1AA-F52E-F1ED4BD72FBF}"/>
                </a:ext>
              </a:extLst>
            </p:cNvPr>
            <p:cNvSpPr txBox="1"/>
            <p:nvPr/>
          </p:nvSpPr>
          <p:spPr>
            <a:xfrm>
              <a:off x="1381479" y="1967627"/>
              <a:ext cx="3452030" cy="2618153"/>
            </a:xfrm>
            <a:prstGeom prst="rect">
              <a:avLst/>
            </a:prstGeom>
            <a:noFill/>
          </p:spPr>
          <p:txBody>
            <a:bodyPr wrap="square">
              <a:spAutoFit/>
            </a:bodyPr>
            <a:lstStyle/>
            <a:p>
              <a:pPr lvl="0" algn="ctr">
                <a:lnSpc>
                  <a:spcPct val="120000"/>
                </a:lnSpc>
                <a:defRPr/>
              </a:pPr>
              <a:r>
                <a:rPr lang="nl-NL" sz="3500" b="1">
                  <a:solidFill>
                    <a:srgbClr val="FFFFFF"/>
                  </a:solidFill>
                  <a:latin typeface="Cambria" panose="02040503050406030204" pitchFamily="18" charset="0"/>
                  <a:ea typeface="Calibri" panose="020F0502020204030204" pitchFamily="34" charset="0"/>
                  <a:cs typeface="Times New Roman" panose="02020603050405020304" pitchFamily="18" charset="0"/>
                </a:rPr>
                <a:t>Kể tên một số hàng hóa cần thiết cho  cuộc sống hằng ngày.</a:t>
              </a:r>
              <a:endParaRPr lang="en-US" sz="3500" b="1" dirty="0">
                <a:solidFill>
                  <a:srgbClr val="FFFFFF"/>
                </a:solidFill>
                <a:latin typeface="Cambria" panose="02040503050406030204" pitchFamily="18" charset="0"/>
                <a:ea typeface="Calibri" panose="020F0502020204030204" pitchFamily="34" charset="0"/>
                <a:cs typeface="Times New Roman" panose="02020603050405020304" pitchFamily="18" charset="0"/>
              </a:endParaRPr>
            </a:p>
          </p:txBody>
        </p:sp>
      </p:grpSp>
      <p:grpSp>
        <p:nvGrpSpPr>
          <p:cNvPr id="8" name="Group 7">
            <a:extLst>
              <a:ext uri="{FF2B5EF4-FFF2-40B4-BE49-F238E27FC236}">
                <a16:creationId xmlns:a16="http://schemas.microsoft.com/office/drawing/2014/main" id="{0D428472-0E28-A454-3D4A-7926CD3420A4}"/>
              </a:ext>
            </a:extLst>
          </p:cNvPr>
          <p:cNvGrpSpPr/>
          <p:nvPr/>
        </p:nvGrpSpPr>
        <p:grpSpPr>
          <a:xfrm>
            <a:off x="7047653" y="1856926"/>
            <a:ext cx="3768132" cy="3768132"/>
            <a:chOff x="6811109" y="1411158"/>
            <a:chExt cx="3768132" cy="3768132"/>
          </a:xfrm>
        </p:grpSpPr>
        <p:grpSp>
          <p:nvGrpSpPr>
            <p:cNvPr id="9" name="Group 8">
              <a:extLst>
                <a:ext uri="{FF2B5EF4-FFF2-40B4-BE49-F238E27FC236}">
                  <a16:creationId xmlns:a16="http://schemas.microsoft.com/office/drawing/2014/main" id="{C4317B94-1E05-2BCC-C215-37F499316B01}"/>
                </a:ext>
              </a:extLst>
            </p:cNvPr>
            <p:cNvGrpSpPr/>
            <p:nvPr/>
          </p:nvGrpSpPr>
          <p:grpSpPr>
            <a:xfrm>
              <a:off x="6811109" y="1411158"/>
              <a:ext cx="3768132" cy="3768132"/>
              <a:chOff x="1055077" y="1727704"/>
              <a:chExt cx="3768132" cy="3768132"/>
            </a:xfrm>
          </p:grpSpPr>
          <p:sp>
            <p:nvSpPr>
              <p:cNvPr id="11" name="Oval 10">
                <a:extLst>
                  <a:ext uri="{FF2B5EF4-FFF2-40B4-BE49-F238E27FC236}">
                    <a16:creationId xmlns:a16="http://schemas.microsoft.com/office/drawing/2014/main" id="{04354A8A-5E78-4D95-5727-B4DFD0854A6E}"/>
                  </a:ext>
                </a:extLst>
              </p:cNvPr>
              <p:cNvSpPr/>
              <p:nvPr/>
            </p:nvSpPr>
            <p:spPr>
              <a:xfrm>
                <a:off x="1055077" y="1727704"/>
                <a:ext cx="3768132" cy="3768132"/>
              </a:xfrm>
              <a:prstGeom prst="ellipse">
                <a:avLst/>
              </a:prstGeom>
              <a:solidFill>
                <a:srgbClr val="4BA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a:ea typeface="+mn-ea"/>
                  <a:cs typeface="+mn-cs"/>
                </a:endParaRPr>
              </a:p>
            </p:txBody>
          </p:sp>
          <p:sp>
            <p:nvSpPr>
              <p:cNvPr id="12" name="Oval 11">
                <a:extLst>
                  <a:ext uri="{FF2B5EF4-FFF2-40B4-BE49-F238E27FC236}">
                    <a16:creationId xmlns:a16="http://schemas.microsoft.com/office/drawing/2014/main" id="{907EDFCE-1999-C412-8CD0-A62B2CCE141C}"/>
                  </a:ext>
                </a:extLst>
              </p:cNvPr>
              <p:cNvSpPr/>
              <p:nvPr/>
            </p:nvSpPr>
            <p:spPr>
              <a:xfrm>
                <a:off x="1219361" y="1868994"/>
                <a:ext cx="3439564" cy="3439564"/>
              </a:xfrm>
              <a:prstGeom prst="ellipse">
                <a:avLst/>
              </a:prstGeom>
              <a:noFill/>
              <a:ln w="381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a:ea typeface="+mn-ea"/>
                  <a:cs typeface="+mn-cs"/>
                </a:endParaRPr>
              </a:p>
            </p:txBody>
          </p:sp>
        </p:grpSp>
        <p:sp>
          <p:nvSpPr>
            <p:cNvPr id="10" name="TextBox 9">
              <a:extLst>
                <a:ext uri="{FF2B5EF4-FFF2-40B4-BE49-F238E27FC236}">
                  <a16:creationId xmlns:a16="http://schemas.microsoft.com/office/drawing/2014/main" id="{E39D75CD-C297-97AF-9FAF-C2CF35CE8E26}"/>
                </a:ext>
              </a:extLst>
            </p:cNvPr>
            <p:cNvSpPr txBox="1"/>
            <p:nvPr/>
          </p:nvSpPr>
          <p:spPr>
            <a:xfrm>
              <a:off x="6975393" y="2609484"/>
              <a:ext cx="3452030" cy="679160"/>
            </a:xfrm>
            <a:prstGeom prst="rect">
              <a:avLst/>
            </a:prstGeom>
            <a:noFill/>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nl-NL" sz="3500" b="1" i="0" u="none" strike="noStrike" kern="1200" cap="none" spc="0" normalizeH="0" baseline="0" noProof="0">
                  <a:ln>
                    <a:noFill/>
                  </a:ln>
                  <a:solidFill>
                    <a:srgbClr val="FFFFFF"/>
                  </a:solidFill>
                  <a:effectLst/>
                  <a:uLnTx/>
                  <a:uFillTx/>
                  <a:latin typeface="Cambria" panose="02040503050406030204" pitchFamily="18" charset="0"/>
                  <a:ea typeface="Calibri" panose="020F0502020204030204" pitchFamily="34" charset="0"/>
                  <a:cs typeface="Times New Roman" panose="02020603050405020304" pitchFamily="18" charset="0"/>
                </a:rPr>
                <a:t>Chuẩn bị</a:t>
              </a:r>
              <a:r>
                <a:rPr kumimoji="0" lang="nl-NL" sz="3500" b="1" i="0" u="none" strike="noStrike" kern="1200" cap="none" spc="0" normalizeH="0" noProof="0">
                  <a:ln>
                    <a:noFill/>
                  </a:ln>
                  <a:solidFill>
                    <a:srgbClr val="FFFFFF"/>
                  </a:solidFill>
                  <a:effectLst/>
                  <a:uLnTx/>
                  <a:uFillTx/>
                  <a:latin typeface="Cambria" panose="02040503050406030204" pitchFamily="18" charset="0"/>
                  <a:ea typeface="Calibri" panose="020F0502020204030204" pitchFamily="34" charset="0"/>
                  <a:cs typeface="Times New Roman" panose="02020603050405020304" pitchFamily="18" charset="0"/>
                </a:rPr>
                <a:t> tiết 2</a:t>
              </a:r>
              <a:endParaRPr kumimoji="0" lang="en-US" sz="3500" b="1" i="0" u="none" strike="noStrike" kern="1200" cap="none" spc="0" normalizeH="0" baseline="0" noProof="0" dirty="0">
                <a:ln>
                  <a:noFill/>
                </a:ln>
                <a:solidFill>
                  <a:srgbClr val="FFFFFF"/>
                </a:solidFill>
                <a:effectLst/>
                <a:uLnTx/>
                <a:uFillTx/>
                <a:latin typeface="Cambria" panose="02040503050406030204" pitchFamily="18"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1717553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
            <a:extLst>
              <a:ext uri="{FF2B5EF4-FFF2-40B4-BE49-F238E27FC236}">
                <a16:creationId xmlns:a16="http://schemas.microsoft.com/office/drawing/2014/main" id="{126D84DA-BBE9-A445-80B9-EB52719D7D96}"/>
              </a:ext>
            </a:extLst>
          </p:cNvPr>
          <p:cNvSpPr/>
          <p:nvPr/>
        </p:nvSpPr>
        <p:spPr>
          <a:xfrm>
            <a:off x="1110214" y="1554481"/>
            <a:ext cx="9762565" cy="4186264"/>
          </a:xfrm>
          <a:prstGeom prst="roundRect">
            <a:avLst/>
          </a:prstGeom>
          <a:solidFill>
            <a:schemeClr val="bg1">
              <a:alpha val="90000"/>
            </a:schemeClr>
          </a:solidFill>
          <a:ln w="7620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3" name="图片 6">
            <a:extLst>
              <a:ext uri="{FF2B5EF4-FFF2-40B4-BE49-F238E27FC236}">
                <a16:creationId xmlns:a16="http://schemas.microsoft.com/office/drawing/2014/main" id="{FAD112C5-ED51-6845-AC20-CAAFABEA0F6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740152" y="4407116"/>
            <a:ext cx="2066365" cy="2066365"/>
          </a:xfrm>
          <a:prstGeom prst="rect">
            <a:avLst/>
          </a:prstGeom>
        </p:spPr>
      </p:pic>
      <p:pic>
        <p:nvPicPr>
          <p:cNvPr id="4" name="Picture 3">
            <a:extLst>
              <a:ext uri="{FF2B5EF4-FFF2-40B4-BE49-F238E27FC236}">
                <a16:creationId xmlns:a16="http://schemas.microsoft.com/office/drawing/2014/main" id="{B1813281-B5E4-000F-62E2-0AB1340CBAD2}"/>
              </a:ext>
            </a:extLst>
          </p:cNvPr>
          <p:cNvPicPr>
            <a:picLocks noChangeAspect="1"/>
          </p:cNvPicPr>
          <p:nvPr/>
        </p:nvPicPr>
        <p:blipFill>
          <a:blip r:embed="rId3"/>
          <a:stretch>
            <a:fillRect/>
          </a:stretch>
        </p:blipFill>
        <p:spPr>
          <a:xfrm>
            <a:off x="2837479" y="342236"/>
            <a:ext cx="6742126" cy="1958906"/>
          </a:xfrm>
          <a:prstGeom prst="rect">
            <a:avLst/>
          </a:prstGeom>
        </p:spPr>
      </p:pic>
      <p:sp>
        <p:nvSpPr>
          <p:cNvPr id="5" name="TextBox 4"/>
          <p:cNvSpPr txBox="1"/>
          <p:nvPr/>
        </p:nvSpPr>
        <p:spPr>
          <a:xfrm>
            <a:off x="1449976" y="1662454"/>
            <a:ext cx="9065623" cy="3970318"/>
          </a:xfrm>
          <a:prstGeom prst="rect">
            <a:avLst/>
          </a:prstGeom>
          <a:noFill/>
        </p:spPr>
        <p:txBody>
          <a:bodyPr wrap="square" rtlCol="0">
            <a:spAutoFit/>
          </a:bodyPr>
          <a:lstStyle/>
          <a:p>
            <a:pPr algn="just"/>
            <a:r>
              <a:rPr lang="en-US" sz="2800" b="1">
                <a:solidFill>
                  <a:srgbClr val="0099CC"/>
                </a:solidFill>
                <a:latin typeface="UTM Avo" panose="02040603050506020204" pitchFamily="18" charset="0"/>
              </a:rPr>
              <a:t>*Kiến thức, kĩ năng:</a:t>
            </a:r>
            <a:endParaRPr lang="en-US" sz="2800">
              <a:solidFill>
                <a:srgbClr val="0099CC"/>
              </a:solidFill>
              <a:latin typeface="UTM Avo" panose="02040603050506020204" pitchFamily="18" charset="0"/>
            </a:endParaRPr>
          </a:p>
          <a:p>
            <a:pPr algn="just"/>
            <a:r>
              <a:rPr lang="en-US" sz="2800">
                <a:solidFill>
                  <a:srgbClr val="0099CC"/>
                </a:solidFill>
                <a:latin typeface="UTM Avo" panose="02040603050506020204" pitchFamily="18" charset="0"/>
              </a:rPr>
              <a:t>- Củng cố kiến thức, kĩ năng đã học về chủ đề cộng đồng địa phương.</a:t>
            </a:r>
          </a:p>
          <a:p>
            <a:pPr algn="just"/>
            <a:r>
              <a:rPr lang="en-US" sz="2800" b="1">
                <a:solidFill>
                  <a:srgbClr val="0099CC"/>
                </a:solidFill>
                <a:latin typeface="UTM Avo" panose="02040603050506020204" pitchFamily="18" charset="0"/>
              </a:rPr>
              <a:t>*Phát triển năng lực và phẩm chất:</a:t>
            </a:r>
            <a:endParaRPr lang="en-US" sz="2800">
              <a:solidFill>
                <a:srgbClr val="0099CC"/>
              </a:solidFill>
              <a:latin typeface="UTM Avo" panose="02040603050506020204" pitchFamily="18" charset="0"/>
            </a:endParaRPr>
          </a:p>
          <a:p>
            <a:pPr algn="just"/>
            <a:r>
              <a:rPr lang="en-US" sz="2800">
                <a:solidFill>
                  <a:srgbClr val="0099CC"/>
                </a:solidFill>
                <a:latin typeface="UTM Avo" panose="02040603050506020204" pitchFamily="18" charset="0"/>
              </a:rPr>
              <a:t>- Chia sẻ thông tin với bạn về cách mua bán, lựa chọn hàng hóa phù hợp về giá cả và chất lượng.</a:t>
            </a:r>
          </a:p>
          <a:p>
            <a:pPr algn="just"/>
            <a:r>
              <a:rPr lang="en-US" sz="2800">
                <a:solidFill>
                  <a:srgbClr val="0099CC"/>
                </a:solidFill>
                <a:latin typeface="UTM Avo" panose="02040603050506020204" pitchFamily="18" charset="0"/>
              </a:rPr>
              <a:t>- Thực hiện được quy định khi đi trên một số phương tiện giao thông và tuyên truyền để những người xung quanh cùng thực hiện.</a:t>
            </a:r>
          </a:p>
        </p:txBody>
      </p:sp>
    </p:spTree>
    <p:extLst>
      <p:ext uri="{BB962C8B-B14F-4D97-AF65-F5344CB8AC3E}">
        <p14:creationId xmlns:p14="http://schemas.microsoft.com/office/powerpoint/2010/main" val="3152652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4408FF30-F11D-3549-9D0A-FCE1D5378472}"/>
              </a:ext>
            </a:extLst>
          </p:cNvPr>
          <p:cNvPicPr>
            <a:picLocks noChangeAspect="1"/>
          </p:cNvPicPr>
          <p:nvPr/>
        </p:nvPicPr>
        <p:blipFill>
          <a:blip r:embed="rId2"/>
          <a:stretch>
            <a:fillRect/>
          </a:stretch>
        </p:blipFill>
        <p:spPr>
          <a:xfrm>
            <a:off x="1168681" y="438697"/>
            <a:ext cx="9854638" cy="5980605"/>
          </a:xfrm>
          <a:prstGeom prst="rect">
            <a:avLst/>
          </a:prstGeom>
        </p:spPr>
      </p:pic>
      <p:grpSp>
        <p:nvGrpSpPr>
          <p:cNvPr id="3" name="Group 2"/>
          <p:cNvGrpSpPr/>
          <p:nvPr/>
        </p:nvGrpSpPr>
        <p:grpSpPr>
          <a:xfrm>
            <a:off x="6636317" y="1341093"/>
            <a:ext cx="2416628" cy="1200329"/>
            <a:chOff x="6466115" y="1724297"/>
            <a:chExt cx="2416628" cy="1200329"/>
          </a:xfrm>
        </p:grpSpPr>
        <p:sp>
          <p:nvSpPr>
            <p:cNvPr id="4" name="TextBox 3"/>
            <p:cNvSpPr txBox="1"/>
            <p:nvPr/>
          </p:nvSpPr>
          <p:spPr>
            <a:xfrm>
              <a:off x="6466115" y="1724297"/>
              <a:ext cx="2416628" cy="1200329"/>
            </a:xfrm>
            <a:prstGeom prst="rect">
              <a:avLst/>
            </a:prstGeom>
            <a:noFill/>
          </p:spPr>
          <p:txBody>
            <a:bodyPr wrap="square" rtlCol="0">
              <a:spAutoFit/>
            </a:bodyPr>
            <a:lstStyle/>
            <a:p>
              <a:r>
                <a:rPr lang="en-US" sz="7200">
                  <a:ln w="168275">
                    <a:solidFill>
                      <a:srgbClr val="009999"/>
                    </a:solidFill>
                  </a:ln>
                  <a:solidFill>
                    <a:srgbClr val="009999"/>
                  </a:solidFill>
                  <a:effectLst>
                    <a:outerShdw blurRad="38100" dist="38100" dir="2700000" algn="tl">
                      <a:srgbClr val="000000">
                        <a:alpha val="43137"/>
                      </a:srgbClr>
                    </a:outerShdw>
                  </a:effectLst>
                  <a:latin typeface="UTM Showcard" panose="02040603050506020204" pitchFamily="18" charset="0"/>
                </a:rPr>
                <a:t>02</a:t>
              </a:r>
            </a:p>
          </p:txBody>
        </p:sp>
        <p:sp>
          <p:nvSpPr>
            <p:cNvPr id="5" name="TextBox 4"/>
            <p:cNvSpPr txBox="1"/>
            <p:nvPr/>
          </p:nvSpPr>
          <p:spPr>
            <a:xfrm>
              <a:off x="6466115" y="1724297"/>
              <a:ext cx="2416628" cy="1200329"/>
            </a:xfrm>
            <a:prstGeom prst="rect">
              <a:avLst/>
            </a:prstGeom>
            <a:noFill/>
          </p:spPr>
          <p:txBody>
            <a:bodyPr wrap="square" rtlCol="0">
              <a:spAutoFit/>
            </a:bodyPr>
            <a:lstStyle/>
            <a:p>
              <a:r>
                <a:rPr lang="en-US" sz="7200">
                  <a:solidFill>
                    <a:schemeClr val="bg1"/>
                  </a:solidFill>
                  <a:effectLst>
                    <a:outerShdw blurRad="38100" dist="38100" dir="2700000" algn="tl">
                      <a:srgbClr val="000000">
                        <a:alpha val="43137"/>
                      </a:srgbClr>
                    </a:outerShdw>
                  </a:effectLst>
                  <a:latin typeface="UTM Showcard" panose="02040603050506020204" pitchFamily="18" charset="0"/>
                </a:rPr>
                <a:t>02</a:t>
              </a:r>
            </a:p>
          </p:txBody>
        </p:sp>
      </p:grpSp>
      <p:grpSp>
        <p:nvGrpSpPr>
          <p:cNvPr id="6" name="Group 5"/>
          <p:cNvGrpSpPr/>
          <p:nvPr/>
        </p:nvGrpSpPr>
        <p:grpSpPr>
          <a:xfrm>
            <a:off x="4635302" y="4180114"/>
            <a:ext cx="9652447" cy="1214397"/>
            <a:chOff x="2558309" y="4924697"/>
            <a:chExt cx="8505930" cy="1214397"/>
          </a:xfrm>
        </p:grpSpPr>
        <p:sp>
          <p:nvSpPr>
            <p:cNvPr id="7" name="TextBox 6"/>
            <p:cNvSpPr txBox="1"/>
            <p:nvPr/>
          </p:nvSpPr>
          <p:spPr>
            <a:xfrm>
              <a:off x="2586445" y="4924697"/>
              <a:ext cx="8477794" cy="1200329"/>
            </a:xfrm>
            <a:prstGeom prst="rect">
              <a:avLst/>
            </a:prstGeom>
            <a:noFill/>
          </p:spPr>
          <p:txBody>
            <a:bodyPr wrap="square" rtlCol="0">
              <a:spAutoFit/>
            </a:bodyPr>
            <a:lstStyle/>
            <a:p>
              <a:r>
                <a:rPr lang="en-US" sz="7200">
                  <a:ln w="190500">
                    <a:solidFill>
                      <a:srgbClr val="009999"/>
                    </a:solidFill>
                  </a:ln>
                  <a:solidFill>
                    <a:srgbClr val="009999"/>
                  </a:solidFill>
                  <a:effectLst>
                    <a:outerShdw blurRad="38100" dist="38100" dir="2700000" algn="tl">
                      <a:srgbClr val="000000">
                        <a:alpha val="43137"/>
                      </a:srgbClr>
                    </a:outerShdw>
                  </a:effectLst>
                  <a:latin typeface="UTM Showcard" panose="02040603050506020204" pitchFamily="18" charset="0"/>
                </a:rPr>
                <a:t>THỰC HÀNH</a:t>
              </a:r>
            </a:p>
          </p:txBody>
        </p:sp>
        <p:sp>
          <p:nvSpPr>
            <p:cNvPr id="8" name="TextBox 7"/>
            <p:cNvSpPr txBox="1"/>
            <p:nvPr/>
          </p:nvSpPr>
          <p:spPr>
            <a:xfrm>
              <a:off x="2558309" y="4938765"/>
              <a:ext cx="8477794" cy="1200329"/>
            </a:xfrm>
            <a:prstGeom prst="rect">
              <a:avLst/>
            </a:prstGeom>
            <a:noFill/>
          </p:spPr>
          <p:txBody>
            <a:bodyPr wrap="square" rtlCol="0">
              <a:spAutoFit/>
            </a:bodyPr>
            <a:lstStyle/>
            <a:p>
              <a:r>
                <a:rPr lang="en-US" sz="7200">
                  <a:solidFill>
                    <a:schemeClr val="bg1"/>
                  </a:solidFill>
                  <a:effectLst>
                    <a:outerShdw blurRad="38100" dist="38100" dir="2700000" algn="tl">
                      <a:srgbClr val="000000">
                        <a:alpha val="43137"/>
                      </a:srgbClr>
                    </a:outerShdw>
                  </a:effectLst>
                  <a:latin typeface="UTM Showcard" panose="02040603050506020204" pitchFamily="18" charset="0"/>
                </a:rPr>
                <a:t>THỰC HÀNH</a:t>
              </a:r>
            </a:p>
          </p:txBody>
        </p:sp>
      </p:grpSp>
      <p:grpSp>
        <p:nvGrpSpPr>
          <p:cNvPr id="9" name="Group 8"/>
          <p:cNvGrpSpPr/>
          <p:nvPr/>
        </p:nvGrpSpPr>
        <p:grpSpPr>
          <a:xfrm>
            <a:off x="5094900" y="2545254"/>
            <a:ext cx="5499464" cy="1446550"/>
            <a:chOff x="3879666" y="3611880"/>
            <a:chExt cx="5499464" cy="1446550"/>
          </a:xfrm>
        </p:grpSpPr>
        <p:sp>
          <p:nvSpPr>
            <p:cNvPr id="10" name="TextBox 9"/>
            <p:cNvSpPr txBox="1"/>
            <p:nvPr/>
          </p:nvSpPr>
          <p:spPr>
            <a:xfrm>
              <a:off x="3879667" y="3611880"/>
              <a:ext cx="5499463" cy="1446550"/>
            </a:xfrm>
            <a:prstGeom prst="rect">
              <a:avLst/>
            </a:prstGeom>
            <a:noFill/>
          </p:spPr>
          <p:txBody>
            <a:bodyPr wrap="square" rtlCol="0">
              <a:spAutoFit/>
            </a:bodyPr>
            <a:lstStyle/>
            <a:p>
              <a:r>
                <a:rPr lang="en-US" sz="8800" b="1">
                  <a:ln w="136525">
                    <a:solidFill>
                      <a:schemeClr val="bg1"/>
                    </a:solidFill>
                  </a:ln>
                  <a:solidFill>
                    <a:schemeClr val="bg1"/>
                  </a:solidFill>
                  <a:effectLst>
                    <a:outerShdw blurRad="38100" dist="38100" dir="2700000" algn="tl">
                      <a:srgbClr val="000000">
                        <a:alpha val="43137"/>
                      </a:srgbClr>
                    </a:outerShdw>
                  </a:effectLst>
                  <a:latin typeface="#9Slide05 VL Fadilla" pitchFamily="2" charset="0"/>
                </a:rPr>
                <a:t>Hoạt động</a:t>
              </a:r>
            </a:p>
          </p:txBody>
        </p:sp>
        <p:sp>
          <p:nvSpPr>
            <p:cNvPr id="11" name="TextBox 10"/>
            <p:cNvSpPr txBox="1"/>
            <p:nvPr/>
          </p:nvSpPr>
          <p:spPr>
            <a:xfrm>
              <a:off x="3879666" y="3611880"/>
              <a:ext cx="5499463" cy="1446550"/>
            </a:xfrm>
            <a:prstGeom prst="rect">
              <a:avLst/>
            </a:prstGeom>
            <a:noFill/>
          </p:spPr>
          <p:txBody>
            <a:bodyPr wrap="square" rtlCol="0">
              <a:spAutoFit/>
            </a:bodyPr>
            <a:lstStyle/>
            <a:p>
              <a:r>
                <a:rPr lang="en-US" sz="8800" b="1">
                  <a:solidFill>
                    <a:schemeClr val="accent2">
                      <a:lumMod val="75000"/>
                    </a:schemeClr>
                  </a:solidFill>
                  <a:effectLst>
                    <a:outerShdw blurRad="38100" dist="38100" dir="2700000" algn="tl">
                      <a:srgbClr val="000000">
                        <a:alpha val="43137"/>
                      </a:srgbClr>
                    </a:outerShdw>
                  </a:effectLst>
                  <a:latin typeface="#9Slide05 VL Fadilla" pitchFamily="2" charset="0"/>
                </a:rPr>
                <a:t>Hoạt động</a:t>
              </a:r>
            </a:p>
          </p:txBody>
        </p:sp>
      </p:grpSp>
    </p:spTree>
    <p:extLst>
      <p:ext uri="{BB962C8B-B14F-4D97-AF65-F5344CB8AC3E}">
        <p14:creationId xmlns:p14="http://schemas.microsoft.com/office/powerpoint/2010/main" val="3389896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anim calcmode="lin" valueType="num">
                                      <p:cBhvr>
                                        <p:cTn id="16" dur="1000" fill="hold"/>
                                        <p:tgtEl>
                                          <p:spTgt spid="9"/>
                                        </p:tgtEl>
                                        <p:attrNameLst>
                                          <p:attrName>ppt_x</p:attrName>
                                        </p:attrNameLst>
                                      </p:cBhvr>
                                      <p:tavLst>
                                        <p:tav tm="0">
                                          <p:val>
                                            <p:strVal val="#ppt_x"/>
                                          </p:val>
                                        </p:tav>
                                        <p:tav tm="100000">
                                          <p:val>
                                            <p:strVal val="#ppt_x"/>
                                          </p:val>
                                        </p:tav>
                                      </p:tavLst>
                                    </p:anim>
                                    <p:anim calcmode="lin" valueType="num">
                                      <p:cBhvr>
                                        <p:cTn id="17" dur="1000" fill="hold"/>
                                        <p:tgtEl>
                                          <p:spTgt spid="9"/>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42" presetClass="entr" presetSubtype="0"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86447" y="509452"/>
            <a:ext cx="7785462" cy="646331"/>
          </a:xfrm>
          <a:prstGeom prst="rect">
            <a:avLst/>
          </a:prstGeom>
          <a:noFill/>
        </p:spPr>
        <p:txBody>
          <a:bodyPr wrap="square" rtlCol="0">
            <a:spAutoFit/>
          </a:bodyPr>
          <a:lstStyle/>
          <a:p>
            <a:r>
              <a:rPr lang="en-US" sz="3600" b="1">
                <a:solidFill>
                  <a:schemeClr val="accent5">
                    <a:lumMod val="75000"/>
                  </a:schemeClr>
                </a:solidFill>
                <a:latin typeface="UTM Avo" panose="02040603050506020204" pitchFamily="18" charset="0"/>
              </a:rPr>
              <a:t>1.Cùng hoàn thành sơ đồ sau:</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0279" y="1384663"/>
            <a:ext cx="10993085" cy="4805244"/>
          </a:xfrm>
          <a:prstGeom prst="rect">
            <a:avLst/>
          </a:prstGeom>
        </p:spPr>
      </p:pic>
      <p:sp>
        <p:nvSpPr>
          <p:cNvPr id="4" name="Rectangle: Rounded Corners 5">
            <a:extLst>
              <a:ext uri="{FF2B5EF4-FFF2-40B4-BE49-F238E27FC236}">
                <a16:creationId xmlns:a16="http://schemas.microsoft.com/office/drawing/2014/main" id="{3BDD3C16-7648-47A1-A31A-959A3B0702A9}"/>
              </a:ext>
            </a:extLst>
          </p:cNvPr>
          <p:cNvSpPr/>
          <p:nvPr/>
        </p:nvSpPr>
        <p:spPr>
          <a:xfrm>
            <a:off x="927462" y="3131821"/>
            <a:ext cx="1645921" cy="538842"/>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dirty="0" err="1"/>
              <a:t>Siêu</a:t>
            </a:r>
            <a:r>
              <a:rPr lang="en-US" sz="3200" b="1" dirty="0"/>
              <a:t> </a:t>
            </a:r>
            <a:r>
              <a:rPr lang="en-US" sz="3200" b="1" dirty="0" err="1"/>
              <a:t>thị</a:t>
            </a:r>
            <a:endParaRPr lang="en-US" sz="3200" b="1" dirty="0"/>
          </a:p>
        </p:txBody>
      </p:sp>
      <p:sp>
        <p:nvSpPr>
          <p:cNvPr id="7" name="Rounded Rectangle 6"/>
          <p:cNvSpPr/>
          <p:nvPr/>
        </p:nvSpPr>
        <p:spPr>
          <a:xfrm>
            <a:off x="927462" y="5525588"/>
            <a:ext cx="1672047" cy="731520"/>
          </a:xfrm>
          <a:prstGeom prst="round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accent5">
                    <a:lumMod val="75000"/>
                  </a:schemeClr>
                </a:solidFill>
              </a:rPr>
              <a:t>Chất lượng tốt</a:t>
            </a:r>
          </a:p>
        </p:txBody>
      </p:sp>
      <p:pic>
        <p:nvPicPr>
          <p:cNvPr id="8" name="Picture 7"/>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1277929">
            <a:off x="10279914" y="2375309"/>
            <a:ext cx="1315072" cy="876715"/>
          </a:xfrm>
          <a:prstGeom prst="rect">
            <a:avLst/>
          </a:prstGeom>
        </p:spPr>
      </p:pic>
      <p:pic>
        <p:nvPicPr>
          <p:cNvPr id="10" name="Picture 9"/>
          <p:cNvPicPr>
            <a:picLocks noChangeAspect="1"/>
          </p:cNvPicPr>
          <p:nvPr/>
        </p:nvPicPr>
        <p:blipFill>
          <a:blip r:embed="rId5" cstate="print">
            <a:extLst>
              <a:ext uri="{BEBA8EAE-BF5A-486C-A8C5-ECC9F3942E4B}">
                <a14:imgProps xmlns:a14="http://schemas.microsoft.com/office/drawing/2010/main">
                  <a14:imgLayer r:embed="rId6">
                    <a14:imgEffect>
                      <a14:backgroundRemoval t="1473" b="89935" l="3021" r="45060">
                        <a14:foregroundMark x1="20327" y1="18985" x2="26117" y2="26432"/>
                        <a14:foregroundMark x1="21208" y1="26841" x2="25299" y2="34288"/>
                      </a14:backgroundRemoval>
                    </a14:imgEffect>
                  </a14:imgLayer>
                </a14:imgProps>
              </a:ext>
              <a:ext uri="{28A0092B-C50C-407E-A947-70E740481C1C}">
                <a14:useLocalDpi xmlns:a14="http://schemas.microsoft.com/office/drawing/2010/main" val="0"/>
              </a:ext>
            </a:extLst>
          </a:blip>
          <a:stretch>
            <a:fillRect/>
          </a:stretch>
        </p:blipFill>
        <p:spPr>
          <a:xfrm>
            <a:off x="10597776" y="3905794"/>
            <a:ext cx="1477409" cy="1136468"/>
          </a:xfrm>
          <a:prstGeom prst="rect">
            <a:avLst/>
          </a:prstGeom>
        </p:spPr>
      </p:pic>
      <p:pic>
        <p:nvPicPr>
          <p:cNvPr id="1026" name="Picture 2" descr="Flat clothes store illustration with colorful coat jacket skirt trousers tshirt for women on hanger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439324" y="5598644"/>
            <a:ext cx="1074629" cy="6248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9417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026"/>
                                        </p:tgtEl>
                                        <p:attrNameLst>
                                          <p:attrName>style.visibility</p:attrName>
                                        </p:attrNameLst>
                                      </p:cBhvr>
                                      <p:to>
                                        <p:strVal val="visible"/>
                                      </p:to>
                                    </p:set>
                                    <p:animEffect transition="in" filter="wipe(down)">
                                      <p:cBhvr>
                                        <p:cTn id="29"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Group 2"/>
          <p:cNvGrpSpPr/>
          <p:nvPr/>
        </p:nvGrpSpPr>
        <p:grpSpPr>
          <a:xfrm>
            <a:off x="4284584" y="2489860"/>
            <a:ext cx="8136016" cy="2255461"/>
            <a:chOff x="3873525" y="3611880"/>
            <a:chExt cx="5505605" cy="5420370"/>
          </a:xfrm>
        </p:grpSpPr>
        <p:sp>
          <p:nvSpPr>
            <p:cNvPr id="4" name="TextBox 3"/>
            <p:cNvSpPr txBox="1"/>
            <p:nvPr/>
          </p:nvSpPr>
          <p:spPr>
            <a:xfrm>
              <a:off x="3879667" y="3611880"/>
              <a:ext cx="5499463" cy="5325515"/>
            </a:xfrm>
            <a:prstGeom prst="rect">
              <a:avLst/>
            </a:prstGeom>
            <a:noFill/>
          </p:spPr>
          <p:txBody>
            <a:bodyPr wrap="square" rtlCol="0">
              <a:spAutoFit/>
            </a:bodyPr>
            <a:lstStyle/>
            <a:p>
              <a:r>
                <a:rPr lang="en-US" sz="13800" b="1">
                  <a:ln w="260350">
                    <a:solidFill>
                      <a:schemeClr val="accent2"/>
                    </a:solidFill>
                  </a:ln>
                  <a:solidFill>
                    <a:schemeClr val="accent2"/>
                  </a:solidFill>
                  <a:effectLst>
                    <a:outerShdw blurRad="38100" dist="38100" dir="2700000" algn="tl">
                      <a:srgbClr val="000000">
                        <a:alpha val="43137"/>
                      </a:srgbClr>
                    </a:outerShdw>
                  </a:effectLst>
                  <a:latin typeface="UTM Guanine" panose="02040603050506020204" pitchFamily="18" charset="0"/>
                </a:rPr>
                <a:t>ĐI CHỢ</a:t>
              </a:r>
            </a:p>
          </p:txBody>
        </p:sp>
        <p:sp>
          <p:nvSpPr>
            <p:cNvPr id="5" name="TextBox 4"/>
            <p:cNvSpPr txBox="1"/>
            <p:nvPr/>
          </p:nvSpPr>
          <p:spPr>
            <a:xfrm>
              <a:off x="3873525" y="3706735"/>
              <a:ext cx="5499463" cy="5325515"/>
            </a:xfrm>
            <a:prstGeom prst="rect">
              <a:avLst/>
            </a:prstGeom>
            <a:noFill/>
          </p:spPr>
          <p:txBody>
            <a:bodyPr wrap="square" rtlCol="0">
              <a:spAutoFit/>
            </a:bodyPr>
            <a:lstStyle/>
            <a:p>
              <a:r>
                <a:rPr lang="en-US" sz="13800" b="1">
                  <a:solidFill>
                    <a:srgbClr val="FFFF00"/>
                  </a:solidFill>
                  <a:effectLst>
                    <a:outerShdw blurRad="38100" dist="38100" dir="2700000" algn="tl">
                      <a:srgbClr val="000000">
                        <a:alpha val="43137"/>
                      </a:srgbClr>
                    </a:outerShdw>
                  </a:effectLst>
                  <a:latin typeface="UTM Guanine" panose="02040603050506020204" pitchFamily="18" charset="0"/>
                </a:rPr>
                <a:t>ĐI CHỢ</a:t>
              </a:r>
            </a:p>
          </p:txBody>
        </p:sp>
      </p:grpSp>
      <p:grpSp>
        <p:nvGrpSpPr>
          <p:cNvPr id="6" name="Group 5"/>
          <p:cNvGrpSpPr/>
          <p:nvPr/>
        </p:nvGrpSpPr>
        <p:grpSpPr>
          <a:xfrm>
            <a:off x="5875707" y="1062484"/>
            <a:ext cx="4386484" cy="1359687"/>
            <a:chOff x="2465757" y="1593890"/>
            <a:chExt cx="4386484" cy="1359687"/>
          </a:xfrm>
        </p:grpSpPr>
        <p:sp>
          <p:nvSpPr>
            <p:cNvPr id="7" name="TextBox 6"/>
            <p:cNvSpPr txBox="1"/>
            <p:nvPr/>
          </p:nvSpPr>
          <p:spPr>
            <a:xfrm>
              <a:off x="2465758" y="1593890"/>
              <a:ext cx="4386483" cy="1323439"/>
            </a:xfrm>
            <a:prstGeom prst="rect">
              <a:avLst/>
            </a:prstGeom>
            <a:noFill/>
          </p:spPr>
          <p:txBody>
            <a:bodyPr wrap="square" rtlCol="0">
              <a:spAutoFit/>
            </a:bodyPr>
            <a:lstStyle/>
            <a:p>
              <a:r>
                <a:rPr lang="en-US" sz="8000">
                  <a:ln w="190500">
                    <a:solidFill>
                      <a:schemeClr val="bg1"/>
                    </a:solidFill>
                  </a:ln>
                  <a:solidFill>
                    <a:schemeClr val="bg1"/>
                  </a:solidFill>
                  <a:effectLst>
                    <a:outerShdw blurRad="38100" dist="38100" dir="2700000" algn="tl">
                      <a:srgbClr val="000000">
                        <a:alpha val="43137"/>
                      </a:srgbClr>
                    </a:outerShdw>
                  </a:effectLst>
                  <a:latin typeface="SVN-Olivier" panose="02040603050506020204" pitchFamily="18" charset="0"/>
                </a:rPr>
                <a:t>Trò chơi </a:t>
              </a:r>
            </a:p>
          </p:txBody>
        </p:sp>
        <p:sp>
          <p:nvSpPr>
            <p:cNvPr id="8" name="TextBox 7"/>
            <p:cNvSpPr txBox="1"/>
            <p:nvPr/>
          </p:nvSpPr>
          <p:spPr>
            <a:xfrm>
              <a:off x="2465757" y="1630138"/>
              <a:ext cx="4386483" cy="1323439"/>
            </a:xfrm>
            <a:prstGeom prst="rect">
              <a:avLst/>
            </a:prstGeom>
            <a:noFill/>
          </p:spPr>
          <p:txBody>
            <a:bodyPr wrap="square" rtlCol="0">
              <a:spAutoFit/>
            </a:bodyPr>
            <a:lstStyle/>
            <a:p>
              <a:r>
                <a:rPr lang="en-US" sz="8000">
                  <a:solidFill>
                    <a:schemeClr val="accent1">
                      <a:lumMod val="50000"/>
                    </a:schemeClr>
                  </a:solidFill>
                  <a:latin typeface="SVN-Olivier" panose="02040603050506020204" pitchFamily="18" charset="0"/>
                </a:rPr>
                <a:t>Trò chơi </a:t>
              </a:r>
            </a:p>
          </p:txBody>
        </p:sp>
      </p:grpSp>
      <p:pic>
        <p:nvPicPr>
          <p:cNvPr id="9" name="Picture 8"/>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61786" y1="30285" x2="60835" y2="37795"/>
                        <a14:foregroundMark x1="34672" y1="43307" x2="19133" y2="62205"/>
                        <a14:foregroundMark x1="45560" y1="46941" x2="38742" y2="62750"/>
                        <a14:foregroundMark x1="20349" y1="42762" x2="19609" y2="57480"/>
                        <a14:foregroundMark x1="20825" y1="41975" x2="25899" y2="41975"/>
                        <a14:foregroundMark x1="24736" y1="42762" x2="25423" y2="49727"/>
                        <a14:foregroundMark x1="16702" y1="51363" x2="17706" y2="59419"/>
                        <a14:foregroundMark x1="22516" y1="64446" x2="42178" y2="64446"/>
                        <a14:foregroundMark x1="40962" y1="64991" x2="40962" y2="73349"/>
                        <a14:foregroundMark x1="39271" y1="73349" x2="19609" y2="72502"/>
                        <a14:foregroundMark x1="38742" y1="43065" x2="38266" y2="50818"/>
                        <a14:foregroundMark x1="39006" y1="75833" x2="36364" y2="77529"/>
                        <a14:foregroundMark x1="23732" y1="76681" x2="26903" y2="77529"/>
                      </a14:backgroundRemoval>
                    </a14:imgEffect>
                  </a14:imgLayer>
                </a14:imgProps>
              </a:ext>
              <a:ext uri="{28A0092B-C50C-407E-A947-70E740481C1C}">
                <a14:useLocalDpi xmlns:a14="http://schemas.microsoft.com/office/drawing/2010/main" val="0"/>
              </a:ext>
            </a:extLst>
          </a:blip>
          <a:stretch>
            <a:fillRect/>
          </a:stretch>
        </p:blipFill>
        <p:spPr>
          <a:xfrm flipH="1">
            <a:off x="-1428750" y="1427376"/>
            <a:ext cx="7862667" cy="6858000"/>
          </a:xfrm>
          <a:prstGeom prst="rect">
            <a:avLst/>
          </a:prstGeom>
        </p:spPr>
      </p:pic>
    </p:spTree>
    <p:extLst>
      <p:ext uri="{BB962C8B-B14F-4D97-AF65-F5344CB8AC3E}">
        <p14:creationId xmlns:p14="http://schemas.microsoft.com/office/powerpoint/2010/main" val="1383503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2" presetClass="entr" presetSubtype="8"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0-#ppt_w/2"/>
                                          </p:val>
                                        </p:tav>
                                        <p:tav tm="100000">
                                          <p:val>
                                            <p:strVal val="#ppt_x"/>
                                          </p:val>
                                        </p:tav>
                                      </p:tavLst>
                                    </p:anim>
                                    <p:anim calcmode="lin" valueType="num">
                                      <p:cBhvr additive="base">
                                        <p:cTn id="1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66205" y="548640"/>
            <a:ext cx="11038115" cy="1077218"/>
          </a:xfrm>
          <a:prstGeom prst="rect">
            <a:avLst/>
          </a:prstGeom>
          <a:noFill/>
        </p:spPr>
        <p:txBody>
          <a:bodyPr wrap="square" rtlCol="0">
            <a:spAutoFit/>
          </a:bodyPr>
          <a:lstStyle/>
          <a:p>
            <a:pPr algn="just"/>
            <a:r>
              <a:rPr lang="en-US" sz="3200" b="1">
                <a:solidFill>
                  <a:schemeClr val="accent5">
                    <a:lumMod val="75000"/>
                  </a:schemeClr>
                </a:solidFill>
                <a:latin typeface="UTM Avo" panose="02040603050506020204" pitchFamily="18" charset="0"/>
              </a:rPr>
              <a:t>2. Khi cùng mẹ đi chợ để mua thực phẩm, đồ dùng cần thiết, em sẽ lựa chọn hàng hóa nào?</a:t>
            </a:r>
          </a:p>
        </p:txBody>
      </p:sp>
      <p:pic>
        <p:nvPicPr>
          <p:cNvPr id="3" name="Picture 2"/>
          <p:cNvPicPr>
            <a:picLocks noChangeAspect="1"/>
          </p:cNvPicPr>
          <p:nvPr/>
        </p:nvPicPr>
        <p:blipFill>
          <a:blip r:embed="rId2"/>
          <a:stretch>
            <a:fillRect/>
          </a:stretch>
        </p:blipFill>
        <p:spPr>
          <a:xfrm>
            <a:off x="1417488" y="1625858"/>
            <a:ext cx="8680101" cy="4865847"/>
          </a:xfrm>
          <a:prstGeom prst="rect">
            <a:avLst/>
          </a:prstGeom>
        </p:spPr>
      </p:pic>
    </p:spTree>
    <p:extLst>
      <p:ext uri="{BB962C8B-B14F-4D97-AF65-F5344CB8AC3E}">
        <p14:creationId xmlns:p14="http://schemas.microsoft.com/office/powerpoint/2010/main" val="2279992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0519493-E43E-43AD-BD8B-5101F39C86C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344" t="9059" r="19734" b="25034"/>
          <a:stretch/>
        </p:blipFill>
        <p:spPr>
          <a:xfrm flipH="1">
            <a:off x="802554" y="-16937"/>
            <a:ext cx="10810325" cy="7430030"/>
          </a:xfrm>
          <a:prstGeom prst="rect">
            <a:avLst/>
          </a:prstGeom>
        </p:spPr>
      </p:pic>
      <p:sp>
        <p:nvSpPr>
          <p:cNvPr id="3" name="TextBox 2"/>
          <p:cNvSpPr txBox="1"/>
          <p:nvPr/>
        </p:nvSpPr>
        <p:spPr>
          <a:xfrm>
            <a:off x="2168435" y="1881052"/>
            <a:ext cx="7667897" cy="2677656"/>
          </a:xfrm>
          <a:prstGeom prst="rect">
            <a:avLst/>
          </a:prstGeom>
          <a:noFill/>
        </p:spPr>
        <p:txBody>
          <a:bodyPr wrap="square" rtlCol="0">
            <a:spAutoFit/>
          </a:bodyPr>
          <a:lstStyle/>
          <a:p>
            <a:pPr algn="just"/>
            <a:r>
              <a:rPr lang="en-US" sz="2800" b="1">
                <a:solidFill>
                  <a:srgbClr val="0070C0"/>
                </a:solidFill>
                <a:latin typeface="UTM Avo" panose="02040603050506020204" pitchFamily="18" charset="0"/>
              </a:rPr>
              <a:t>+ Một số thực phẩm thiết yếu hàng ngày cần mua: gạo, cá, thịt, sữa, rau củ quả, dưa hấu, nước.</a:t>
            </a:r>
          </a:p>
          <a:p>
            <a:pPr algn="just"/>
            <a:r>
              <a:rPr lang="en-US" sz="2800" b="1">
                <a:solidFill>
                  <a:srgbClr val="0070C0"/>
                </a:solidFill>
                <a:latin typeface="UTM Avo" panose="02040603050506020204" pitchFamily="18" charset="0"/>
              </a:rPr>
              <a:t>+ Lí do: vì đây là các thực phẩm cung cấp chất dinh dưỡng không thể thiếu cho cơ thể và nước.</a:t>
            </a:r>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ackgroundRemoval t="0" b="100000" l="2286" r="90000">
                        <a14:foregroundMark x1="39429" y1="26909" x2="60000" y2="29818"/>
                        <a14:foregroundMark x1="51429" y1="50909" x2="51143" y2="73818"/>
                        <a14:foregroundMark x1="45714" y1="54909" x2="56857" y2="53818"/>
                      </a14:backgroundRemoval>
                    </a14:imgEffect>
                  </a14:imgLayer>
                </a14:imgProps>
              </a:ext>
              <a:ext uri="{28A0092B-C50C-407E-A947-70E740481C1C}">
                <a14:useLocalDpi xmlns:a14="http://schemas.microsoft.com/office/drawing/2010/main" val="0"/>
              </a:ext>
            </a:extLst>
          </a:blip>
          <a:stretch>
            <a:fillRect/>
          </a:stretch>
        </p:blipFill>
        <p:spPr>
          <a:xfrm>
            <a:off x="8334105" y="3153932"/>
            <a:ext cx="4814474" cy="3782802"/>
          </a:xfrm>
          <a:prstGeom prst="rect">
            <a:avLst/>
          </a:prstGeom>
        </p:spPr>
      </p:pic>
    </p:spTree>
    <p:extLst>
      <p:ext uri="{BB962C8B-B14F-4D97-AF65-F5344CB8AC3E}">
        <p14:creationId xmlns:p14="http://schemas.microsoft.com/office/powerpoint/2010/main" val="4017295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loud Callout 2"/>
          <p:cNvSpPr/>
          <p:nvPr/>
        </p:nvSpPr>
        <p:spPr>
          <a:xfrm>
            <a:off x="2390502" y="222070"/>
            <a:ext cx="5146766" cy="3004457"/>
          </a:xfrm>
          <a:prstGeom prst="cloudCallout">
            <a:avLst>
              <a:gd name="adj1" fmla="val -54082"/>
              <a:gd name="adj2" fmla="val 66413"/>
            </a:avLst>
          </a:prstGeom>
          <a:solidFill>
            <a:schemeClr val="bg1"/>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图片 7">
            <a:extLst>
              <a:ext uri="{FF2B5EF4-FFF2-40B4-BE49-F238E27FC236}">
                <a16:creationId xmlns:a16="http://schemas.microsoft.com/office/drawing/2014/main" id="{76418130-7223-4F5D-BCAF-2FB39AA550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4850" y="1992412"/>
            <a:ext cx="3829753" cy="4978680"/>
          </a:xfrm>
          <a:prstGeom prst="rect">
            <a:avLst/>
          </a:prstGeom>
        </p:spPr>
      </p:pic>
      <p:sp>
        <p:nvSpPr>
          <p:cNvPr id="5" name="TextBox 4"/>
          <p:cNvSpPr txBox="1"/>
          <p:nvPr/>
        </p:nvSpPr>
        <p:spPr>
          <a:xfrm>
            <a:off x="2971799" y="693246"/>
            <a:ext cx="3984171" cy="2062103"/>
          </a:xfrm>
          <a:prstGeom prst="rect">
            <a:avLst/>
          </a:prstGeom>
          <a:noFill/>
        </p:spPr>
        <p:txBody>
          <a:bodyPr wrap="square" rtlCol="0">
            <a:spAutoFit/>
          </a:bodyPr>
          <a:lstStyle/>
          <a:p>
            <a:pPr algn="ctr"/>
            <a:r>
              <a:rPr lang="en-US" sz="3200" b="1">
                <a:solidFill>
                  <a:srgbClr val="0070C0"/>
                </a:solidFill>
                <a:latin typeface="UTM Avo" panose="02040603050506020204" pitchFamily="18" charset="0"/>
              </a:rPr>
              <a:t>Khi lựa chọn những hàng hóa đó em cần lưu ý điều gì? </a:t>
            </a:r>
          </a:p>
        </p:txBody>
      </p:sp>
      <p:sp>
        <p:nvSpPr>
          <p:cNvPr id="6" name="圆角矩形 53"/>
          <p:cNvSpPr/>
          <p:nvPr/>
        </p:nvSpPr>
        <p:spPr>
          <a:xfrm>
            <a:off x="5802087" y="3080745"/>
            <a:ext cx="5930537" cy="3461658"/>
          </a:xfrm>
          <a:prstGeom prst="roundRect">
            <a:avLst>
              <a:gd name="adj" fmla="val 10653"/>
            </a:avLst>
          </a:prstGeom>
          <a:solidFill>
            <a:schemeClr val="bg1"/>
          </a:solidFill>
          <a:ln w="381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ysClr val="windowText" lastClr="000000"/>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7" name="TextBox 6"/>
          <p:cNvSpPr txBox="1"/>
          <p:nvPr/>
        </p:nvSpPr>
        <p:spPr>
          <a:xfrm>
            <a:off x="6096000" y="3226525"/>
            <a:ext cx="5427619" cy="3170099"/>
          </a:xfrm>
          <a:prstGeom prst="rect">
            <a:avLst/>
          </a:prstGeom>
          <a:noFill/>
        </p:spPr>
        <p:txBody>
          <a:bodyPr wrap="square" rtlCol="0">
            <a:spAutoFit/>
          </a:bodyPr>
          <a:lstStyle/>
          <a:p>
            <a:pPr algn="just"/>
            <a:r>
              <a:rPr lang="en-US" sz="4000" b="1" dirty="0">
                <a:solidFill>
                  <a:srgbClr val="7030A0"/>
                </a:solidFill>
                <a:latin typeface="UTM Avo" panose="02040603050506020204" pitchFamily="18" charset="0"/>
              </a:rPr>
              <a:t>  </a:t>
            </a:r>
            <a:r>
              <a:rPr lang="en-US" sz="4000" b="1" dirty="0" err="1">
                <a:solidFill>
                  <a:srgbClr val="7030A0"/>
                </a:solidFill>
                <a:latin typeface="UTM Aptima" panose="02040603050506020204" pitchFamily="18" charset="0"/>
              </a:rPr>
              <a:t>Cần</a:t>
            </a:r>
            <a:r>
              <a:rPr lang="en-US" sz="4000" b="1" dirty="0">
                <a:solidFill>
                  <a:srgbClr val="7030A0"/>
                </a:solidFill>
                <a:latin typeface="UTM Aptima" panose="02040603050506020204" pitchFamily="18" charset="0"/>
              </a:rPr>
              <a:t> </a:t>
            </a:r>
            <a:r>
              <a:rPr lang="en-US" sz="4000" b="1" dirty="0" err="1">
                <a:solidFill>
                  <a:srgbClr val="7030A0"/>
                </a:solidFill>
                <a:latin typeface="UTM Aptima" panose="02040603050506020204" pitchFamily="18" charset="0"/>
              </a:rPr>
              <a:t>lựa</a:t>
            </a:r>
            <a:r>
              <a:rPr lang="en-US" sz="4000" b="1" dirty="0">
                <a:solidFill>
                  <a:srgbClr val="7030A0"/>
                </a:solidFill>
                <a:latin typeface="UTM Aptima" panose="02040603050506020204" pitchFamily="18" charset="0"/>
              </a:rPr>
              <a:t> </a:t>
            </a:r>
            <a:r>
              <a:rPr lang="en-US" sz="4000" b="1" dirty="0" err="1">
                <a:solidFill>
                  <a:srgbClr val="7030A0"/>
                </a:solidFill>
                <a:latin typeface="UTM Aptima" panose="02040603050506020204" pitchFamily="18" charset="0"/>
              </a:rPr>
              <a:t>chọn</a:t>
            </a:r>
            <a:r>
              <a:rPr lang="en-US" sz="4000" b="1" dirty="0">
                <a:solidFill>
                  <a:srgbClr val="7030A0"/>
                </a:solidFill>
                <a:latin typeface="UTM Aptima" panose="02040603050506020204" pitchFamily="18" charset="0"/>
              </a:rPr>
              <a:t> </a:t>
            </a:r>
            <a:r>
              <a:rPr lang="en-US" sz="4000" b="1" dirty="0" err="1">
                <a:solidFill>
                  <a:srgbClr val="7030A0"/>
                </a:solidFill>
                <a:latin typeface="UTM Aptima" panose="02040603050506020204" pitchFamily="18" charset="0"/>
              </a:rPr>
              <a:t>những</a:t>
            </a:r>
            <a:r>
              <a:rPr lang="en-US" sz="4000" b="1" dirty="0">
                <a:solidFill>
                  <a:srgbClr val="7030A0"/>
                </a:solidFill>
                <a:latin typeface="UTM Aptima" panose="02040603050506020204" pitchFamily="18" charset="0"/>
              </a:rPr>
              <a:t> </a:t>
            </a:r>
            <a:r>
              <a:rPr lang="en-US" sz="4000" b="1" dirty="0" err="1">
                <a:solidFill>
                  <a:srgbClr val="7030A0"/>
                </a:solidFill>
                <a:latin typeface="UTM Aptima" panose="02040603050506020204" pitchFamily="18" charset="0"/>
              </a:rPr>
              <a:t>hàng</a:t>
            </a:r>
            <a:r>
              <a:rPr lang="en-US" sz="4000" b="1" dirty="0">
                <a:solidFill>
                  <a:srgbClr val="7030A0"/>
                </a:solidFill>
                <a:latin typeface="UTM Aptima" panose="02040603050506020204" pitchFamily="18" charset="0"/>
              </a:rPr>
              <a:t> </a:t>
            </a:r>
            <a:r>
              <a:rPr lang="en-US" sz="4000" b="1" dirty="0" err="1">
                <a:solidFill>
                  <a:srgbClr val="7030A0"/>
                </a:solidFill>
                <a:latin typeface="UTM Aptima" panose="02040603050506020204" pitchFamily="18" charset="0"/>
              </a:rPr>
              <a:t>hóa</a:t>
            </a:r>
            <a:r>
              <a:rPr lang="en-US" sz="4000" b="1" dirty="0">
                <a:solidFill>
                  <a:srgbClr val="7030A0"/>
                </a:solidFill>
                <a:latin typeface="UTM Aptima" panose="02040603050506020204" pitchFamily="18" charset="0"/>
              </a:rPr>
              <a:t> </a:t>
            </a:r>
            <a:r>
              <a:rPr lang="en-US" sz="4000" b="1" dirty="0" err="1">
                <a:solidFill>
                  <a:srgbClr val="7030A0"/>
                </a:solidFill>
                <a:latin typeface="UTM Aptima" panose="02040603050506020204" pitchFamily="18" charset="0"/>
              </a:rPr>
              <a:t>tươi</a:t>
            </a:r>
            <a:r>
              <a:rPr lang="en-US" sz="4000" b="1" dirty="0">
                <a:solidFill>
                  <a:srgbClr val="7030A0"/>
                </a:solidFill>
                <a:latin typeface="UTM Aptima" panose="02040603050506020204" pitchFamily="18" charset="0"/>
              </a:rPr>
              <a:t> </a:t>
            </a:r>
            <a:r>
              <a:rPr lang="en-US" sz="4000" b="1" dirty="0" err="1">
                <a:solidFill>
                  <a:srgbClr val="7030A0"/>
                </a:solidFill>
                <a:latin typeface="UTM Aptima" panose="02040603050506020204" pitchFamily="18" charset="0"/>
              </a:rPr>
              <a:t>sống</a:t>
            </a:r>
            <a:r>
              <a:rPr lang="en-US" sz="4000" b="1" dirty="0">
                <a:solidFill>
                  <a:srgbClr val="7030A0"/>
                </a:solidFill>
                <a:latin typeface="UTM Aptima" panose="02040603050506020204" pitchFamily="18" charset="0"/>
              </a:rPr>
              <a:t>, </a:t>
            </a:r>
            <a:r>
              <a:rPr lang="en-US" sz="4000" b="1" dirty="0" err="1">
                <a:solidFill>
                  <a:srgbClr val="7030A0"/>
                </a:solidFill>
                <a:latin typeface="UTM Aptima" panose="02040603050506020204" pitchFamily="18" charset="0"/>
              </a:rPr>
              <a:t>không</a:t>
            </a:r>
            <a:r>
              <a:rPr lang="en-US" sz="4000" b="1" dirty="0">
                <a:solidFill>
                  <a:srgbClr val="7030A0"/>
                </a:solidFill>
                <a:latin typeface="UTM Aptima" panose="02040603050506020204" pitchFamily="18" charset="0"/>
              </a:rPr>
              <a:t> </a:t>
            </a:r>
            <a:r>
              <a:rPr lang="en-US" sz="4000" b="1" dirty="0" err="1">
                <a:solidFill>
                  <a:srgbClr val="7030A0"/>
                </a:solidFill>
                <a:latin typeface="UTM Aptima" panose="02040603050506020204" pitchFamily="18" charset="0"/>
              </a:rPr>
              <a:t>có</a:t>
            </a:r>
            <a:r>
              <a:rPr lang="en-US" sz="4000" b="1" dirty="0">
                <a:solidFill>
                  <a:srgbClr val="7030A0"/>
                </a:solidFill>
                <a:latin typeface="UTM Aptima" panose="02040603050506020204" pitchFamily="18" charset="0"/>
              </a:rPr>
              <a:t> </a:t>
            </a:r>
            <a:r>
              <a:rPr lang="en-US" sz="4000" b="1" dirty="0" err="1">
                <a:solidFill>
                  <a:srgbClr val="7030A0"/>
                </a:solidFill>
                <a:latin typeface="UTM Aptima" panose="02040603050506020204" pitchFamily="18" charset="0"/>
              </a:rPr>
              <a:t>dấu</a:t>
            </a:r>
            <a:r>
              <a:rPr lang="en-US" sz="4000" b="1" dirty="0">
                <a:solidFill>
                  <a:srgbClr val="7030A0"/>
                </a:solidFill>
                <a:latin typeface="UTM Aptima" panose="02040603050506020204" pitchFamily="18" charset="0"/>
              </a:rPr>
              <a:t> </a:t>
            </a:r>
            <a:r>
              <a:rPr lang="en-US" sz="4000" b="1" dirty="0" err="1">
                <a:solidFill>
                  <a:srgbClr val="7030A0"/>
                </a:solidFill>
                <a:latin typeface="UTM Aptima" panose="02040603050506020204" pitchFamily="18" charset="0"/>
              </a:rPr>
              <a:t>hiệu</a:t>
            </a:r>
            <a:r>
              <a:rPr lang="en-US" sz="4000" b="1" dirty="0">
                <a:solidFill>
                  <a:srgbClr val="7030A0"/>
                </a:solidFill>
                <a:latin typeface="UTM Aptima" panose="02040603050506020204" pitchFamily="18" charset="0"/>
              </a:rPr>
              <a:t> </a:t>
            </a:r>
            <a:r>
              <a:rPr lang="en-US" sz="4000" b="1" dirty="0" err="1">
                <a:solidFill>
                  <a:srgbClr val="7030A0"/>
                </a:solidFill>
                <a:latin typeface="UTM Aptima" panose="02040603050506020204" pitchFamily="18" charset="0"/>
              </a:rPr>
              <a:t>bị</a:t>
            </a:r>
            <a:r>
              <a:rPr lang="en-US" sz="4000" b="1" dirty="0">
                <a:solidFill>
                  <a:srgbClr val="7030A0"/>
                </a:solidFill>
                <a:latin typeface="UTM Aptima" panose="02040603050506020204" pitchFamily="18" charset="0"/>
              </a:rPr>
              <a:t> </a:t>
            </a:r>
            <a:r>
              <a:rPr lang="en-US" sz="4000" b="1" dirty="0" err="1">
                <a:solidFill>
                  <a:srgbClr val="7030A0"/>
                </a:solidFill>
                <a:latin typeface="UTM Aptima" panose="02040603050506020204" pitchFamily="18" charset="0"/>
              </a:rPr>
              <a:t>hư</a:t>
            </a:r>
            <a:r>
              <a:rPr lang="en-US" sz="4000" b="1" dirty="0">
                <a:solidFill>
                  <a:srgbClr val="7030A0"/>
                </a:solidFill>
                <a:latin typeface="UTM Aptima" panose="02040603050506020204" pitchFamily="18" charset="0"/>
              </a:rPr>
              <a:t> </a:t>
            </a:r>
            <a:r>
              <a:rPr lang="en-US" sz="4000" b="1" dirty="0" err="1">
                <a:solidFill>
                  <a:srgbClr val="7030A0"/>
                </a:solidFill>
                <a:latin typeface="UTM Aptima" panose="02040603050506020204" pitchFamily="18" charset="0"/>
              </a:rPr>
              <a:t>hỏng</a:t>
            </a:r>
            <a:r>
              <a:rPr lang="en-US" sz="4000" b="1" dirty="0">
                <a:solidFill>
                  <a:srgbClr val="7030A0"/>
                </a:solidFill>
                <a:latin typeface="UTM Aptima" panose="02040603050506020204" pitchFamily="18" charset="0"/>
              </a:rPr>
              <a:t> </a:t>
            </a:r>
            <a:r>
              <a:rPr lang="en-US" sz="4000" b="1" dirty="0" err="1">
                <a:solidFill>
                  <a:srgbClr val="7030A0"/>
                </a:solidFill>
                <a:latin typeface="UTM Aptima" panose="02040603050506020204" pitchFamily="18" charset="0"/>
              </a:rPr>
              <a:t>và</a:t>
            </a:r>
            <a:r>
              <a:rPr lang="en-US" sz="4000" b="1" dirty="0">
                <a:solidFill>
                  <a:srgbClr val="7030A0"/>
                </a:solidFill>
                <a:latin typeface="UTM Aptima" panose="02040603050506020204" pitchFamily="18" charset="0"/>
              </a:rPr>
              <a:t> </a:t>
            </a:r>
            <a:r>
              <a:rPr lang="en-US" sz="4000" b="1" dirty="0" err="1">
                <a:solidFill>
                  <a:srgbClr val="7030A0"/>
                </a:solidFill>
                <a:latin typeface="UTM Aptima" panose="02040603050506020204" pitchFamily="18" charset="0"/>
              </a:rPr>
              <a:t>còn</a:t>
            </a:r>
            <a:r>
              <a:rPr lang="en-US" sz="4000" b="1" dirty="0">
                <a:solidFill>
                  <a:srgbClr val="7030A0"/>
                </a:solidFill>
                <a:latin typeface="UTM Aptima" panose="02040603050506020204" pitchFamily="18" charset="0"/>
              </a:rPr>
              <a:t> </a:t>
            </a:r>
            <a:r>
              <a:rPr lang="en-US" sz="4000" b="1" dirty="0" err="1">
                <a:solidFill>
                  <a:srgbClr val="7030A0"/>
                </a:solidFill>
                <a:latin typeface="UTM Aptima" panose="02040603050506020204" pitchFamily="18" charset="0"/>
              </a:rPr>
              <a:t>hạn</a:t>
            </a:r>
            <a:r>
              <a:rPr lang="en-US" sz="4000" b="1" dirty="0">
                <a:solidFill>
                  <a:srgbClr val="7030A0"/>
                </a:solidFill>
                <a:latin typeface="UTM Aptima" panose="02040603050506020204" pitchFamily="18" charset="0"/>
              </a:rPr>
              <a:t> </a:t>
            </a:r>
            <a:r>
              <a:rPr lang="en-US" sz="4000" b="1" dirty="0" err="1">
                <a:solidFill>
                  <a:srgbClr val="7030A0"/>
                </a:solidFill>
                <a:latin typeface="UTM Aptima" panose="02040603050506020204" pitchFamily="18" charset="0"/>
              </a:rPr>
              <a:t>sử</a:t>
            </a:r>
            <a:r>
              <a:rPr lang="en-US" sz="4000" b="1" dirty="0">
                <a:solidFill>
                  <a:srgbClr val="7030A0"/>
                </a:solidFill>
                <a:latin typeface="UTM Aptima" panose="02040603050506020204" pitchFamily="18" charset="0"/>
              </a:rPr>
              <a:t> </a:t>
            </a:r>
            <a:r>
              <a:rPr lang="en-US" sz="4000" b="1" dirty="0" err="1">
                <a:solidFill>
                  <a:srgbClr val="7030A0"/>
                </a:solidFill>
                <a:latin typeface="UTM Aptima" panose="02040603050506020204" pitchFamily="18" charset="0"/>
              </a:rPr>
              <a:t>dụng</a:t>
            </a:r>
            <a:r>
              <a:rPr lang="en-US" sz="4000" b="1" dirty="0">
                <a:solidFill>
                  <a:srgbClr val="7030A0"/>
                </a:solidFill>
                <a:latin typeface="UTM Aptima" panose="02040603050506020204" pitchFamily="18" charset="0"/>
              </a:rPr>
              <a:t>. </a:t>
            </a:r>
          </a:p>
        </p:txBody>
      </p:sp>
    </p:spTree>
    <p:extLst>
      <p:ext uri="{BB962C8B-B14F-4D97-AF65-F5344CB8AC3E}">
        <p14:creationId xmlns:p14="http://schemas.microsoft.com/office/powerpoint/2010/main" val="100072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6" grpId="0" animBg="1"/>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Callout 1"/>
          <p:cNvSpPr/>
          <p:nvPr/>
        </p:nvSpPr>
        <p:spPr>
          <a:xfrm>
            <a:off x="2390502" y="222070"/>
            <a:ext cx="5146766" cy="3004457"/>
          </a:xfrm>
          <a:prstGeom prst="cloudCallout">
            <a:avLst>
              <a:gd name="adj1" fmla="val -54082"/>
              <a:gd name="adj2" fmla="val 66413"/>
            </a:avLst>
          </a:prstGeom>
          <a:solidFill>
            <a:schemeClr val="bg1"/>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图片 7">
            <a:extLst>
              <a:ext uri="{FF2B5EF4-FFF2-40B4-BE49-F238E27FC236}">
                <a16:creationId xmlns:a16="http://schemas.microsoft.com/office/drawing/2014/main" id="{76418130-7223-4F5D-BCAF-2FB39AA550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4850" y="1992412"/>
            <a:ext cx="3829753" cy="4978680"/>
          </a:xfrm>
          <a:prstGeom prst="rect">
            <a:avLst/>
          </a:prstGeom>
        </p:spPr>
      </p:pic>
      <p:sp>
        <p:nvSpPr>
          <p:cNvPr id="4" name="TextBox 3"/>
          <p:cNvSpPr txBox="1"/>
          <p:nvPr/>
        </p:nvSpPr>
        <p:spPr>
          <a:xfrm>
            <a:off x="2971799" y="847135"/>
            <a:ext cx="3984171" cy="1754326"/>
          </a:xfrm>
          <a:prstGeom prst="rect">
            <a:avLst/>
          </a:prstGeom>
          <a:noFill/>
        </p:spPr>
        <p:txBody>
          <a:bodyPr wrap="square" rtlCol="0">
            <a:spAutoFit/>
          </a:bodyPr>
          <a:lstStyle/>
          <a:p>
            <a:pPr algn="ctr"/>
            <a:r>
              <a:rPr lang="en-US" sz="3600" b="1">
                <a:solidFill>
                  <a:schemeClr val="accent4">
                    <a:lumMod val="50000"/>
                  </a:schemeClr>
                </a:solidFill>
                <a:latin typeface="UTM Avo" panose="02040603050506020204" pitchFamily="18" charset="0"/>
              </a:rPr>
              <a:t>Em cần sử dụng hàng hóa như thế nào?</a:t>
            </a:r>
          </a:p>
        </p:txBody>
      </p:sp>
      <p:grpSp>
        <p:nvGrpSpPr>
          <p:cNvPr id="7" name="Group 6"/>
          <p:cNvGrpSpPr/>
          <p:nvPr/>
        </p:nvGrpSpPr>
        <p:grpSpPr>
          <a:xfrm>
            <a:off x="5842829" y="2771366"/>
            <a:ext cx="5772059" cy="3420771"/>
            <a:chOff x="5814694" y="3388424"/>
            <a:chExt cx="5772059" cy="3420771"/>
          </a:xfrm>
        </p:grpSpPr>
        <p:sp>
          <p:nvSpPr>
            <p:cNvPr id="5" name="矩形: 圆角 11">
              <a:extLst>
                <a:ext uri="{FF2B5EF4-FFF2-40B4-BE49-F238E27FC236}">
                  <a16:creationId xmlns:a16="http://schemas.microsoft.com/office/drawing/2014/main" id="{3ACF7974-899B-4EB0-B7ED-143926AC71B9}"/>
                </a:ext>
              </a:extLst>
            </p:cNvPr>
            <p:cNvSpPr/>
            <p:nvPr/>
          </p:nvSpPr>
          <p:spPr>
            <a:xfrm>
              <a:off x="5814694" y="3388424"/>
              <a:ext cx="5772059" cy="3420771"/>
            </a:xfrm>
            <a:custGeom>
              <a:avLst/>
              <a:gdLst>
                <a:gd name="connsiteX0" fmla="*/ 0 w 2514916"/>
                <a:gd name="connsiteY0" fmla="*/ 326637 h 3797040"/>
                <a:gd name="connsiteX1" fmla="*/ 326637 w 2514916"/>
                <a:gd name="connsiteY1" fmla="*/ 0 h 3797040"/>
                <a:gd name="connsiteX2" fmla="*/ 2188279 w 2514916"/>
                <a:gd name="connsiteY2" fmla="*/ 0 h 3797040"/>
                <a:gd name="connsiteX3" fmla="*/ 2514916 w 2514916"/>
                <a:gd name="connsiteY3" fmla="*/ 326637 h 3797040"/>
                <a:gd name="connsiteX4" fmla="*/ 2514916 w 2514916"/>
                <a:gd name="connsiteY4" fmla="*/ 3470403 h 3797040"/>
                <a:gd name="connsiteX5" fmla="*/ 2188279 w 2514916"/>
                <a:gd name="connsiteY5" fmla="*/ 3797040 h 3797040"/>
                <a:gd name="connsiteX6" fmla="*/ 326637 w 2514916"/>
                <a:gd name="connsiteY6" fmla="*/ 3797040 h 3797040"/>
                <a:gd name="connsiteX7" fmla="*/ 0 w 2514916"/>
                <a:gd name="connsiteY7" fmla="*/ 3470403 h 3797040"/>
                <a:gd name="connsiteX8" fmla="*/ 0 w 2514916"/>
                <a:gd name="connsiteY8" fmla="*/ 326637 h 3797040"/>
                <a:gd name="connsiteX0-1" fmla="*/ 0 w 2514916"/>
                <a:gd name="connsiteY0-2" fmla="*/ 326637 h 3797040"/>
                <a:gd name="connsiteX1-3" fmla="*/ 326637 w 2514916"/>
                <a:gd name="connsiteY1-4" fmla="*/ 0 h 3797040"/>
                <a:gd name="connsiteX2-5" fmla="*/ 2188279 w 2514916"/>
                <a:gd name="connsiteY2-6" fmla="*/ 0 h 3797040"/>
                <a:gd name="connsiteX3-7" fmla="*/ 2514916 w 2514916"/>
                <a:gd name="connsiteY3-8" fmla="*/ 326637 h 3797040"/>
                <a:gd name="connsiteX4-9" fmla="*/ 2514916 w 2514916"/>
                <a:gd name="connsiteY4-10" fmla="*/ 3470403 h 3797040"/>
                <a:gd name="connsiteX5-11" fmla="*/ 2188279 w 2514916"/>
                <a:gd name="connsiteY5-12" fmla="*/ 3797040 h 3797040"/>
                <a:gd name="connsiteX6-13" fmla="*/ 326637 w 2514916"/>
                <a:gd name="connsiteY6-14" fmla="*/ 3797040 h 3797040"/>
                <a:gd name="connsiteX7-15" fmla="*/ 0 w 2514916"/>
                <a:gd name="connsiteY7-16" fmla="*/ 3470403 h 3797040"/>
                <a:gd name="connsiteX8-17" fmla="*/ 0 w 2514916"/>
                <a:gd name="connsiteY8-18" fmla="*/ 326637 h 3797040"/>
                <a:gd name="connsiteX0-19" fmla="*/ 0 w 2514916"/>
                <a:gd name="connsiteY0-20" fmla="*/ 381167 h 3851570"/>
                <a:gd name="connsiteX1-21" fmla="*/ 2188279 w 2514916"/>
                <a:gd name="connsiteY1-22" fmla="*/ 54530 h 3851570"/>
                <a:gd name="connsiteX2-23" fmla="*/ 2514916 w 2514916"/>
                <a:gd name="connsiteY2-24" fmla="*/ 381167 h 3851570"/>
                <a:gd name="connsiteX3-25" fmla="*/ 2514916 w 2514916"/>
                <a:gd name="connsiteY3-26" fmla="*/ 3524933 h 3851570"/>
                <a:gd name="connsiteX4-27" fmla="*/ 2188279 w 2514916"/>
                <a:gd name="connsiteY4-28" fmla="*/ 3851570 h 3851570"/>
                <a:gd name="connsiteX5-29" fmla="*/ 326637 w 2514916"/>
                <a:gd name="connsiteY5-30" fmla="*/ 3851570 h 3851570"/>
                <a:gd name="connsiteX6-31" fmla="*/ 0 w 2514916"/>
                <a:gd name="connsiteY6-32" fmla="*/ 3524933 h 3851570"/>
                <a:gd name="connsiteX7-33" fmla="*/ 0 w 2514916"/>
                <a:gd name="connsiteY7-34" fmla="*/ 381167 h 3851570"/>
                <a:gd name="connsiteX0-35" fmla="*/ 0 w 2523593"/>
                <a:gd name="connsiteY0-36" fmla="*/ 381167 h 3851570"/>
                <a:gd name="connsiteX1-37" fmla="*/ 2188279 w 2523593"/>
                <a:gd name="connsiteY1-38" fmla="*/ 54530 h 3851570"/>
                <a:gd name="connsiteX2-39" fmla="*/ 2514916 w 2523593"/>
                <a:gd name="connsiteY2-40" fmla="*/ 3524933 h 3851570"/>
                <a:gd name="connsiteX3-41" fmla="*/ 2188279 w 2523593"/>
                <a:gd name="connsiteY3-42" fmla="*/ 3851570 h 3851570"/>
                <a:gd name="connsiteX4-43" fmla="*/ 326637 w 2523593"/>
                <a:gd name="connsiteY4-44" fmla="*/ 3851570 h 3851570"/>
                <a:gd name="connsiteX5-45" fmla="*/ 0 w 2523593"/>
                <a:gd name="connsiteY5-46" fmla="*/ 3524933 h 3851570"/>
                <a:gd name="connsiteX6-47" fmla="*/ 0 w 2523593"/>
                <a:gd name="connsiteY6-48" fmla="*/ 381167 h 3851570"/>
                <a:gd name="connsiteX0-49" fmla="*/ 0 w 2441809"/>
                <a:gd name="connsiteY0-50" fmla="*/ 381167 h 3851570"/>
                <a:gd name="connsiteX1-51" fmla="*/ 2188279 w 2441809"/>
                <a:gd name="connsiteY1-52" fmla="*/ 54530 h 3851570"/>
                <a:gd name="connsiteX2-53" fmla="*/ 2188279 w 2441809"/>
                <a:gd name="connsiteY2-54" fmla="*/ 3851570 h 3851570"/>
                <a:gd name="connsiteX3-55" fmla="*/ 326637 w 2441809"/>
                <a:gd name="connsiteY3-56" fmla="*/ 3851570 h 3851570"/>
                <a:gd name="connsiteX4-57" fmla="*/ 0 w 2441809"/>
                <a:gd name="connsiteY4-58" fmla="*/ 3524933 h 3851570"/>
                <a:gd name="connsiteX5-59" fmla="*/ 0 w 2441809"/>
                <a:gd name="connsiteY5-60" fmla="*/ 381167 h 3851570"/>
                <a:gd name="connsiteX0-61" fmla="*/ 0 w 2441809"/>
                <a:gd name="connsiteY0-62" fmla="*/ 381167 h 3851570"/>
                <a:gd name="connsiteX1-63" fmla="*/ 2188279 w 2441809"/>
                <a:gd name="connsiteY1-64" fmla="*/ 54530 h 3851570"/>
                <a:gd name="connsiteX2-65" fmla="*/ 2188279 w 2441809"/>
                <a:gd name="connsiteY2-66" fmla="*/ 3851570 h 3851570"/>
                <a:gd name="connsiteX3-67" fmla="*/ 0 w 2441809"/>
                <a:gd name="connsiteY3-68" fmla="*/ 3524933 h 3851570"/>
                <a:gd name="connsiteX4-69" fmla="*/ 0 w 2441809"/>
                <a:gd name="connsiteY4-70" fmla="*/ 381167 h 3851570"/>
                <a:gd name="connsiteX0-71" fmla="*/ 421134 w 2862943"/>
                <a:gd name="connsiteY0-72" fmla="*/ 381167 h 3851570"/>
                <a:gd name="connsiteX1-73" fmla="*/ 2609413 w 2862943"/>
                <a:gd name="connsiteY1-74" fmla="*/ 54530 h 3851570"/>
                <a:gd name="connsiteX2-75" fmla="*/ 2609413 w 2862943"/>
                <a:gd name="connsiteY2-76" fmla="*/ 3851570 h 3851570"/>
                <a:gd name="connsiteX3-77" fmla="*/ 421134 w 2862943"/>
                <a:gd name="connsiteY3-78" fmla="*/ 3524933 h 3851570"/>
                <a:gd name="connsiteX4-79" fmla="*/ 421134 w 2862943"/>
                <a:gd name="connsiteY4-80" fmla="*/ 381167 h 3851570"/>
                <a:gd name="connsiteX0-81" fmla="*/ 334408 w 2776217"/>
                <a:gd name="connsiteY0-82" fmla="*/ 381167 h 3851570"/>
                <a:gd name="connsiteX1-83" fmla="*/ 2522687 w 2776217"/>
                <a:gd name="connsiteY1-84" fmla="*/ 54530 h 3851570"/>
                <a:gd name="connsiteX2-85" fmla="*/ 2522687 w 2776217"/>
                <a:gd name="connsiteY2-86" fmla="*/ 3851570 h 3851570"/>
                <a:gd name="connsiteX3-87" fmla="*/ 486808 w 2776217"/>
                <a:gd name="connsiteY3-88" fmla="*/ 3829733 h 3851570"/>
                <a:gd name="connsiteX4-89" fmla="*/ 334408 w 2776217"/>
                <a:gd name="connsiteY4-90" fmla="*/ 381167 h 3851570"/>
                <a:gd name="connsiteX0-91" fmla="*/ 334408 w 2922428"/>
                <a:gd name="connsiteY0-92" fmla="*/ 381167 h 3851582"/>
                <a:gd name="connsiteX1-93" fmla="*/ 2522687 w 2922428"/>
                <a:gd name="connsiteY1-94" fmla="*/ 54530 h 3851582"/>
                <a:gd name="connsiteX2-95" fmla="*/ 2522687 w 2922428"/>
                <a:gd name="connsiteY2-96" fmla="*/ 3851570 h 3851582"/>
                <a:gd name="connsiteX3-97" fmla="*/ 486808 w 2922428"/>
                <a:gd name="connsiteY3-98" fmla="*/ 3829733 h 3851582"/>
                <a:gd name="connsiteX4-99" fmla="*/ 334408 w 2922428"/>
                <a:gd name="connsiteY4-100" fmla="*/ 381167 h 3851582"/>
                <a:gd name="connsiteX0-101" fmla="*/ 334408 w 2922428"/>
                <a:gd name="connsiteY0-102" fmla="*/ 381167 h 3912279"/>
                <a:gd name="connsiteX1-103" fmla="*/ 2522687 w 2922428"/>
                <a:gd name="connsiteY1-104" fmla="*/ 54530 h 3912279"/>
                <a:gd name="connsiteX2-105" fmla="*/ 2522687 w 2922428"/>
                <a:gd name="connsiteY2-106" fmla="*/ 3851570 h 3912279"/>
                <a:gd name="connsiteX3-107" fmla="*/ 486808 w 2922428"/>
                <a:gd name="connsiteY3-108" fmla="*/ 3829733 h 3912279"/>
                <a:gd name="connsiteX4-109" fmla="*/ 334408 w 2922428"/>
                <a:gd name="connsiteY4-110" fmla="*/ 381167 h 3912279"/>
                <a:gd name="connsiteX0-111" fmla="*/ 334408 w 2906499"/>
                <a:gd name="connsiteY0-112" fmla="*/ 381167 h 3934794"/>
                <a:gd name="connsiteX1-113" fmla="*/ 2522687 w 2906499"/>
                <a:gd name="connsiteY1-114" fmla="*/ 54530 h 3934794"/>
                <a:gd name="connsiteX2-115" fmla="*/ 2522687 w 2906499"/>
                <a:gd name="connsiteY2-116" fmla="*/ 3851570 h 3934794"/>
                <a:gd name="connsiteX3-117" fmla="*/ 486808 w 2906499"/>
                <a:gd name="connsiteY3-118" fmla="*/ 3829733 h 3934794"/>
                <a:gd name="connsiteX4-119" fmla="*/ 334408 w 2906499"/>
                <a:gd name="connsiteY4-120" fmla="*/ 381167 h 3934794"/>
                <a:gd name="connsiteX0-121" fmla="*/ 334408 w 2906499"/>
                <a:gd name="connsiteY0-122" fmla="*/ 630057 h 4183684"/>
                <a:gd name="connsiteX1-123" fmla="*/ 2522687 w 2906499"/>
                <a:gd name="connsiteY1-124" fmla="*/ 303420 h 4183684"/>
                <a:gd name="connsiteX2-125" fmla="*/ 2522687 w 2906499"/>
                <a:gd name="connsiteY2-126" fmla="*/ 4100460 h 4183684"/>
                <a:gd name="connsiteX3-127" fmla="*/ 486808 w 2906499"/>
                <a:gd name="connsiteY3-128" fmla="*/ 4078623 h 4183684"/>
                <a:gd name="connsiteX4-129" fmla="*/ 334408 w 2906499"/>
                <a:gd name="connsiteY4-130" fmla="*/ 630057 h 4183684"/>
                <a:gd name="connsiteX0-131" fmla="*/ 334408 w 2801667"/>
                <a:gd name="connsiteY0-132" fmla="*/ 432024 h 4153636"/>
                <a:gd name="connsiteX1-133" fmla="*/ 2548087 w 2801667"/>
                <a:gd name="connsiteY1-134" fmla="*/ 435587 h 4153636"/>
                <a:gd name="connsiteX2-135" fmla="*/ 2522687 w 2801667"/>
                <a:gd name="connsiteY2-136" fmla="*/ 3902427 h 4153636"/>
                <a:gd name="connsiteX3-137" fmla="*/ 486808 w 2801667"/>
                <a:gd name="connsiteY3-138" fmla="*/ 3880590 h 4153636"/>
                <a:gd name="connsiteX4-139" fmla="*/ 334408 w 2801667"/>
                <a:gd name="connsiteY4-140" fmla="*/ 432024 h 4153636"/>
                <a:gd name="connsiteX0-141" fmla="*/ 334408 w 2825033"/>
                <a:gd name="connsiteY0-142" fmla="*/ 444873 h 4168366"/>
                <a:gd name="connsiteX1-143" fmla="*/ 2586187 w 2825033"/>
                <a:gd name="connsiteY1-144" fmla="*/ 423036 h 4168366"/>
                <a:gd name="connsiteX2-145" fmla="*/ 2522687 w 2825033"/>
                <a:gd name="connsiteY2-146" fmla="*/ 3915276 h 4168366"/>
                <a:gd name="connsiteX3-147" fmla="*/ 486808 w 2825033"/>
                <a:gd name="connsiteY3-148" fmla="*/ 3893439 h 4168366"/>
                <a:gd name="connsiteX4-149" fmla="*/ 334408 w 2825033"/>
                <a:gd name="connsiteY4-150" fmla="*/ 444873 h 4168366"/>
                <a:gd name="connsiteX0-151" fmla="*/ 334408 w 2856500"/>
                <a:gd name="connsiteY0-152" fmla="*/ 379748 h 4103241"/>
                <a:gd name="connsiteX1-153" fmla="*/ 2586187 w 2856500"/>
                <a:gd name="connsiteY1-154" fmla="*/ 357911 h 4103241"/>
                <a:gd name="connsiteX2-155" fmla="*/ 2522687 w 2856500"/>
                <a:gd name="connsiteY2-156" fmla="*/ 3850151 h 4103241"/>
                <a:gd name="connsiteX3-157" fmla="*/ 486808 w 2856500"/>
                <a:gd name="connsiteY3-158" fmla="*/ 3828314 h 4103241"/>
                <a:gd name="connsiteX4-159" fmla="*/ 334408 w 2856500"/>
                <a:gd name="connsiteY4-160" fmla="*/ 379748 h 4103241"/>
                <a:gd name="connsiteX0-161" fmla="*/ 334408 w 2881728"/>
                <a:gd name="connsiteY0-162" fmla="*/ 379748 h 4001684"/>
                <a:gd name="connsiteX1-163" fmla="*/ 2586187 w 2881728"/>
                <a:gd name="connsiteY1-164" fmla="*/ 357911 h 4001684"/>
                <a:gd name="connsiteX2-165" fmla="*/ 2522687 w 2881728"/>
                <a:gd name="connsiteY2-166" fmla="*/ 3850151 h 4001684"/>
                <a:gd name="connsiteX3-167" fmla="*/ 486808 w 2881728"/>
                <a:gd name="connsiteY3-168" fmla="*/ 3828314 h 4001684"/>
                <a:gd name="connsiteX4-169" fmla="*/ 334408 w 2881728"/>
                <a:gd name="connsiteY4-170" fmla="*/ 379748 h 400168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881728" h="4001684">
                  <a:moveTo>
                    <a:pt x="334408" y="379748"/>
                  </a:moveTo>
                  <a:cubicBezTo>
                    <a:pt x="699121" y="-198653"/>
                    <a:pt x="2145274" y="-42690"/>
                    <a:pt x="2586187" y="357911"/>
                  </a:cubicBezTo>
                  <a:cubicBezTo>
                    <a:pt x="3027100" y="758512"/>
                    <a:pt x="2948783" y="3500350"/>
                    <a:pt x="2522687" y="3850151"/>
                  </a:cubicBezTo>
                  <a:cubicBezTo>
                    <a:pt x="2096591" y="4199952"/>
                    <a:pt x="1165434" y="3835593"/>
                    <a:pt x="486808" y="3828314"/>
                  </a:cubicBezTo>
                  <a:cubicBezTo>
                    <a:pt x="-242618" y="3719435"/>
                    <a:pt x="-30305" y="958149"/>
                    <a:pt x="334408" y="379748"/>
                  </a:cubicBezTo>
                  <a:close/>
                </a:path>
              </a:pathLst>
            </a:cu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ea typeface="方正卡通简体" panose="03000509000000000000" pitchFamily="65" charset="-122"/>
              </a:endParaRPr>
            </a:p>
          </p:txBody>
        </p:sp>
        <p:sp>
          <p:nvSpPr>
            <p:cNvPr id="6" name="TextBox 5"/>
            <p:cNvSpPr txBox="1"/>
            <p:nvPr/>
          </p:nvSpPr>
          <p:spPr>
            <a:xfrm>
              <a:off x="6426926" y="3944647"/>
              <a:ext cx="4807131" cy="2308324"/>
            </a:xfrm>
            <a:prstGeom prst="rect">
              <a:avLst/>
            </a:prstGeom>
            <a:noFill/>
          </p:spPr>
          <p:txBody>
            <a:bodyPr wrap="square" rtlCol="0">
              <a:spAutoFit/>
            </a:bodyPr>
            <a:lstStyle/>
            <a:p>
              <a:pPr algn="just"/>
              <a:r>
                <a:rPr lang="en-US" sz="3600" b="1" dirty="0">
                  <a:solidFill>
                    <a:srgbClr val="009999"/>
                  </a:solidFill>
                  <a:latin typeface="UTM Aptima" panose="02040603050506020204" pitchFamily="18" charset="0"/>
                </a:rPr>
                <a:t>      </a:t>
              </a:r>
              <a:r>
                <a:rPr lang="en-US" sz="3600" b="1" dirty="0" err="1">
                  <a:solidFill>
                    <a:srgbClr val="009999"/>
                  </a:solidFill>
                  <a:latin typeface="UTM Aptima" panose="02040603050506020204" pitchFamily="18" charset="0"/>
                </a:rPr>
                <a:t>Chúng</a:t>
              </a:r>
              <a:r>
                <a:rPr lang="en-US" sz="3600" b="1" dirty="0">
                  <a:solidFill>
                    <a:srgbClr val="009999"/>
                  </a:solidFill>
                  <a:latin typeface="UTM Aptima" panose="02040603050506020204" pitchFamily="18" charset="0"/>
                </a:rPr>
                <a:t> ta </a:t>
              </a:r>
              <a:r>
                <a:rPr lang="en-US" sz="3600" b="1" dirty="0" err="1">
                  <a:solidFill>
                    <a:srgbClr val="009999"/>
                  </a:solidFill>
                  <a:latin typeface="UTM Aptima" panose="02040603050506020204" pitchFamily="18" charset="0"/>
                </a:rPr>
                <a:t>cần</a:t>
              </a:r>
              <a:r>
                <a:rPr lang="en-US" sz="3600" b="1" dirty="0">
                  <a:solidFill>
                    <a:srgbClr val="009999"/>
                  </a:solidFill>
                  <a:latin typeface="UTM Aptima" panose="02040603050506020204" pitchFamily="18" charset="0"/>
                </a:rPr>
                <a:t> </a:t>
              </a:r>
              <a:r>
                <a:rPr lang="en-US" sz="3600" b="1" dirty="0" err="1">
                  <a:solidFill>
                    <a:srgbClr val="009999"/>
                  </a:solidFill>
                  <a:latin typeface="UTM Aptima" panose="02040603050506020204" pitchFamily="18" charset="0"/>
                </a:rPr>
                <a:t>sử</a:t>
              </a:r>
              <a:r>
                <a:rPr lang="en-US" sz="3600" b="1" dirty="0">
                  <a:solidFill>
                    <a:srgbClr val="009999"/>
                  </a:solidFill>
                  <a:latin typeface="UTM Aptima" panose="02040603050506020204" pitchFamily="18" charset="0"/>
                </a:rPr>
                <a:t> </a:t>
              </a:r>
              <a:r>
                <a:rPr lang="en-US" sz="3600" b="1" dirty="0" err="1">
                  <a:solidFill>
                    <a:srgbClr val="009999"/>
                  </a:solidFill>
                  <a:latin typeface="UTM Aptima" panose="02040603050506020204" pitchFamily="18" charset="0"/>
                </a:rPr>
                <a:t>dụng</a:t>
              </a:r>
              <a:r>
                <a:rPr lang="en-US" sz="3600" b="1" dirty="0">
                  <a:solidFill>
                    <a:srgbClr val="009999"/>
                  </a:solidFill>
                  <a:latin typeface="UTM Aptima" panose="02040603050506020204" pitchFamily="18" charset="0"/>
                </a:rPr>
                <a:t> </a:t>
              </a:r>
              <a:r>
                <a:rPr lang="en-US" sz="3600" b="1" dirty="0" err="1">
                  <a:solidFill>
                    <a:srgbClr val="009999"/>
                  </a:solidFill>
                  <a:latin typeface="UTM Aptima" panose="02040603050506020204" pitchFamily="18" charset="0"/>
                </a:rPr>
                <a:t>hợp</a:t>
              </a:r>
              <a:r>
                <a:rPr lang="en-US" sz="3600" b="1" dirty="0">
                  <a:solidFill>
                    <a:srgbClr val="009999"/>
                  </a:solidFill>
                  <a:latin typeface="UTM Aptima" panose="02040603050506020204" pitchFamily="18" charset="0"/>
                </a:rPr>
                <a:t> </a:t>
              </a:r>
              <a:r>
                <a:rPr lang="en-US" sz="3600" b="1" dirty="0" err="1">
                  <a:solidFill>
                    <a:srgbClr val="009999"/>
                  </a:solidFill>
                  <a:latin typeface="UTM Aptima" panose="02040603050506020204" pitchFamily="18" charset="0"/>
                </a:rPr>
                <a:t>lí</a:t>
              </a:r>
              <a:r>
                <a:rPr lang="en-US" sz="3600" b="1" dirty="0">
                  <a:solidFill>
                    <a:srgbClr val="009999"/>
                  </a:solidFill>
                  <a:latin typeface="UTM Aptima" panose="02040603050506020204" pitchFamily="18" charset="0"/>
                </a:rPr>
                <a:t>, </a:t>
              </a:r>
              <a:r>
                <a:rPr lang="en-US" sz="3600" b="1" dirty="0" err="1">
                  <a:solidFill>
                    <a:srgbClr val="009999"/>
                  </a:solidFill>
                  <a:latin typeface="UTM Aptima" panose="02040603050506020204" pitchFamily="18" charset="0"/>
                </a:rPr>
                <a:t>tiết</a:t>
              </a:r>
              <a:r>
                <a:rPr lang="en-US" sz="3600" b="1" dirty="0">
                  <a:solidFill>
                    <a:srgbClr val="009999"/>
                  </a:solidFill>
                  <a:latin typeface="UTM Aptima" panose="02040603050506020204" pitchFamily="18" charset="0"/>
                </a:rPr>
                <a:t> </a:t>
              </a:r>
              <a:r>
                <a:rPr lang="en-US" sz="3600" b="1" dirty="0" err="1">
                  <a:solidFill>
                    <a:srgbClr val="009999"/>
                  </a:solidFill>
                  <a:latin typeface="UTM Aptima" panose="02040603050506020204" pitchFamily="18" charset="0"/>
                </a:rPr>
                <a:t>kiệm</a:t>
              </a:r>
              <a:r>
                <a:rPr lang="en-US" sz="3600" b="1" dirty="0">
                  <a:solidFill>
                    <a:srgbClr val="009999"/>
                  </a:solidFill>
                  <a:latin typeface="UTM Aptima" panose="02040603050506020204" pitchFamily="18" charset="0"/>
                </a:rPr>
                <a:t> </a:t>
              </a:r>
              <a:r>
                <a:rPr lang="en-US" sz="3600" b="1" dirty="0" err="1">
                  <a:solidFill>
                    <a:srgbClr val="009999"/>
                  </a:solidFill>
                  <a:latin typeface="UTM Aptima" panose="02040603050506020204" pitchFamily="18" charset="0"/>
                </a:rPr>
                <a:t>với</a:t>
              </a:r>
              <a:r>
                <a:rPr lang="en-US" sz="3600" b="1" dirty="0">
                  <a:solidFill>
                    <a:srgbClr val="009999"/>
                  </a:solidFill>
                  <a:latin typeface="UTM Aptima" panose="02040603050506020204" pitchFamily="18" charset="0"/>
                </a:rPr>
                <a:t> </a:t>
              </a:r>
              <a:r>
                <a:rPr lang="en-US" sz="3600" b="1" dirty="0" err="1">
                  <a:solidFill>
                    <a:srgbClr val="009999"/>
                  </a:solidFill>
                  <a:latin typeface="UTM Aptima" panose="02040603050506020204" pitchFamily="18" charset="0"/>
                </a:rPr>
                <a:t>nhu</a:t>
              </a:r>
              <a:r>
                <a:rPr lang="en-US" sz="3600" b="1" dirty="0">
                  <a:solidFill>
                    <a:srgbClr val="009999"/>
                  </a:solidFill>
                  <a:latin typeface="UTM Aptima" panose="02040603050506020204" pitchFamily="18" charset="0"/>
                </a:rPr>
                <a:t> </a:t>
              </a:r>
              <a:r>
                <a:rPr lang="en-US" sz="3600" b="1" dirty="0" err="1">
                  <a:solidFill>
                    <a:srgbClr val="009999"/>
                  </a:solidFill>
                  <a:latin typeface="UTM Aptima" panose="02040603050506020204" pitchFamily="18" charset="0"/>
                </a:rPr>
                <a:t>cầu</a:t>
              </a:r>
              <a:r>
                <a:rPr lang="en-US" sz="3600" b="1" dirty="0">
                  <a:solidFill>
                    <a:srgbClr val="009999"/>
                  </a:solidFill>
                  <a:latin typeface="UTM Aptima" panose="02040603050506020204" pitchFamily="18" charset="0"/>
                </a:rPr>
                <a:t> </a:t>
              </a:r>
              <a:r>
                <a:rPr lang="en-US" sz="3600" b="1" dirty="0" err="1">
                  <a:solidFill>
                    <a:srgbClr val="009999"/>
                  </a:solidFill>
                  <a:latin typeface="UTM Aptima" panose="02040603050506020204" pitchFamily="18" charset="0"/>
                </a:rPr>
                <a:t>của</a:t>
              </a:r>
              <a:r>
                <a:rPr lang="en-US" sz="3600" b="1" dirty="0">
                  <a:solidFill>
                    <a:srgbClr val="009999"/>
                  </a:solidFill>
                  <a:latin typeface="UTM Aptima" panose="02040603050506020204" pitchFamily="18" charset="0"/>
                </a:rPr>
                <a:t> </a:t>
              </a:r>
              <a:r>
                <a:rPr lang="en-US" sz="3600" b="1" dirty="0" err="1">
                  <a:solidFill>
                    <a:srgbClr val="009999"/>
                  </a:solidFill>
                  <a:latin typeface="UTM Aptima" panose="02040603050506020204" pitchFamily="18" charset="0"/>
                </a:rPr>
                <a:t>bản</a:t>
              </a:r>
              <a:r>
                <a:rPr lang="en-US" sz="3600" b="1" dirty="0">
                  <a:solidFill>
                    <a:srgbClr val="009999"/>
                  </a:solidFill>
                  <a:latin typeface="UTM Aptima" panose="02040603050506020204" pitchFamily="18" charset="0"/>
                </a:rPr>
                <a:t> </a:t>
              </a:r>
              <a:r>
                <a:rPr lang="en-US" sz="3600" b="1" dirty="0" err="1">
                  <a:solidFill>
                    <a:srgbClr val="009999"/>
                  </a:solidFill>
                  <a:latin typeface="UTM Aptima" panose="02040603050506020204" pitchFamily="18" charset="0"/>
                </a:rPr>
                <a:t>thân</a:t>
              </a:r>
              <a:r>
                <a:rPr lang="en-US" sz="3600" b="1" dirty="0">
                  <a:solidFill>
                    <a:srgbClr val="009999"/>
                  </a:solidFill>
                  <a:latin typeface="UTM Aptima" panose="02040603050506020204" pitchFamily="18" charset="0"/>
                </a:rPr>
                <a:t> </a:t>
              </a:r>
              <a:r>
                <a:rPr lang="en-US" sz="3600" b="1" dirty="0" err="1">
                  <a:solidFill>
                    <a:srgbClr val="009999"/>
                  </a:solidFill>
                  <a:latin typeface="UTM Aptima" panose="02040603050506020204" pitchFamily="18" charset="0"/>
                </a:rPr>
                <a:t>và</a:t>
              </a:r>
              <a:r>
                <a:rPr lang="en-US" sz="3600" b="1" dirty="0">
                  <a:solidFill>
                    <a:srgbClr val="009999"/>
                  </a:solidFill>
                  <a:latin typeface="UTM Aptima" panose="02040603050506020204" pitchFamily="18" charset="0"/>
                </a:rPr>
                <a:t> </a:t>
              </a:r>
              <a:r>
                <a:rPr lang="en-US" sz="3600" b="1" dirty="0" err="1">
                  <a:solidFill>
                    <a:srgbClr val="009999"/>
                  </a:solidFill>
                  <a:latin typeface="UTM Aptima" panose="02040603050506020204" pitchFamily="18" charset="0"/>
                </a:rPr>
                <a:t>gia</a:t>
              </a:r>
              <a:r>
                <a:rPr lang="en-US" sz="3600" b="1" dirty="0">
                  <a:solidFill>
                    <a:srgbClr val="009999"/>
                  </a:solidFill>
                  <a:latin typeface="UTM Aptima" panose="02040603050506020204" pitchFamily="18" charset="0"/>
                </a:rPr>
                <a:t> </a:t>
              </a:r>
              <a:r>
                <a:rPr lang="en-US" sz="3600" b="1" dirty="0" err="1">
                  <a:solidFill>
                    <a:srgbClr val="009999"/>
                  </a:solidFill>
                  <a:latin typeface="UTM Aptima" panose="02040603050506020204" pitchFamily="18" charset="0"/>
                </a:rPr>
                <a:t>đình</a:t>
              </a:r>
              <a:r>
                <a:rPr lang="en-US" sz="3600" b="1" dirty="0">
                  <a:solidFill>
                    <a:srgbClr val="009999"/>
                  </a:solidFill>
                  <a:latin typeface="UTM Aptima" panose="02040603050506020204" pitchFamily="18" charset="0"/>
                </a:rPr>
                <a:t>.</a:t>
              </a:r>
            </a:p>
          </p:txBody>
        </p:sp>
      </p:grpSp>
    </p:spTree>
    <p:extLst>
      <p:ext uri="{BB962C8B-B14F-4D97-AF65-F5344CB8AC3E}">
        <p14:creationId xmlns:p14="http://schemas.microsoft.com/office/powerpoint/2010/main" val="1900963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239</TotalTime>
  <Words>391</Words>
  <Application>Microsoft Office PowerPoint</Application>
  <PresentationFormat>Widescreen</PresentationFormat>
  <Paragraphs>36</Paragraphs>
  <Slides>12</Slides>
  <Notes>0</Notes>
  <HiddenSlides>0</HiddenSlides>
  <MMClips>0</MMClips>
  <ScaleCrop>false</ScaleCrop>
  <HeadingPairs>
    <vt:vector size="6" baseType="variant">
      <vt:variant>
        <vt:lpstr>Fonts Used</vt:lpstr>
      </vt:variant>
      <vt:variant>
        <vt:i4>19</vt:i4>
      </vt:variant>
      <vt:variant>
        <vt:lpstr>Theme</vt:lpstr>
      </vt:variant>
      <vt:variant>
        <vt:i4>1</vt:i4>
      </vt:variant>
      <vt:variant>
        <vt:lpstr>Slide Titles</vt:lpstr>
      </vt:variant>
      <vt:variant>
        <vt:i4>12</vt:i4>
      </vt:variant>
    </vt:vector>
  </HeadingPairs>
  <TitlesOfParts>
    <vt:vector size="32" baseType="lpstr">
      <vt:lpstr>#9Slide05 VL Fadilla</vt:lpstr>
      <vt:lpstr>UTM Spring</vt:lpstr>
      <vt:lpstr>UTM Nokia</vt:lpstr>
      <vt:lpstr>Calibri</vt:lpstr>
      <vt:lpstr>UTM Aptima</vt:lpstr>
      <vt:lpstr>方正卡通简体</vt:lpstr>
      <vt:lpstr>Cambria</vt:lpstr>
      <vt:lpstr>SVN-Newton</vt:lpstr>
      <vt:lpstr>#9Slide07 HoneyCream</vt:lpstr>
      <vt:lpstr>SVN-Olivier</vt:lpstr>
      <vt:lpstr>Times New Roman</vt:lpstr>
      <vt:lpstr>UTM Avo</vt:lpstr>
      <vt:lpstr>等线</vt:lpstr>
      <vt:lpstr>UTM Guanine</vt:lpstr>
      <vt:lpstr>#9Slide07 SVNDessert Menu Scrip</vt:lpstr>
      <vt:lpstr>UTM Showcard</vt:lpstr>
      <vt:lpstr>Arial</vt:lpstr>
      <vt:lpstr>#9Slide03 Cabin Condensed SemiB</vt:lpstr>
      <vt:lpstr>inpin heiti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dc:creator>
  <cp:keywords>MĂNGNON</cp:keywords>
  <cp:lastModifiedBy>HA THU</cp:lastModifiedBy>
  <cp:revision>27</cp:revision>
  <dcterms:created xsi:type="dcterms:W3CDTF">2022-11-18T04:16:04Z</dcterms:created>
  <dcterms:modified xsi:type="dcterms:W3CDTF">2025-05-26T03:08:22Z</dcterms:modified>
</cp:coreProperties>
</file>