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3" r:id="rId3"/>
    <p:sldId id="261" r:id="rId4"/>
    <p:sldId id="264" r:id="rId5"/>
    <p:sldId id="266" r:id="rId6"/>
    <p:sldId id="265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embeddedFontLst>
    <p:embeddedFont>
      <p:font typeface="#9Slide05 Aphrodite Pro" panose="02000000000000000000" pitchFamily="2" charset="-93"/>
      <p:regular r:id="rId13"/>
    </p:embeddedFont>
    <p:embeddedFont>
      <p:font typeface="#9Slide05 SVNThe Carpenter" pitchFamily="2" charset="-93"/>
      <p:regular r:id="rId14"/>
      <p:bold r:id="rId15"/>
    </p:embeddedFont>
    <p:embeddedFont>
      <p:font typeface="#9Slide07 HoneyCream" panose="020B0604020202020204" charset="-93"/>
      <p:regular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227" y="3310055"/>
            <a:ext cx="7874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Hoạt động nối tiếp</a:t>
            </a:r>
          </a:p>
        </p:txBody>
      </p:sp>
    </p:spTree>
    <p:extLst>
      <p:ext uri="{BB962C8B-B14F-4D97-AF65-F5344CB8AC3E}">
        <p14:creationId xmlns:p14="http://schemas.microsoft.com/office/powerpoint/2010/main" val="76411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67" y="2930231"/>
            <a:ext cx="3927769" cy="3927769"/>
          </a:xfrm>
          <a:prstGeom prst="rect">
            <a:avLst/>
          </a:prstGeom>
        </p:spPr>
      </p:pic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5" y="0"/>
            <a:ext cx="8703646" cy="6157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758" y="1737773"/>
            <a:ext cx="5266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Thực hiện những công  việc mà em đã lập.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onnsiteX0" fmla="*/ 5077549 w 4728756"/>
              <a:gd name="connsiteY0" fmla="*/ 2165837 h 2891793"/>
              <a:gd name="connsiteX1" fmla="*/ 4313940 w 4728756"/>
              <a:gd name="connsiteY1" fmla="*/ 2263956 h 2891793"/>
              <a:gd name="connsiteX2" fmla="*/ 1877306 w 4728756"/>
              <a:gd name="connsiteY2" fmla="*/ 2860780 h 2891793"/>
              <a:gd name="connsiteX3" fmla="*/ 204351 w 4728756"/>
              <a:gd name="connsiteY3" fmla="*/ 857880 h 2891793"/>
              <a:gd name="connsiteX4" fmla="*/ 2655293 w 4728756"/>
              <a:gd name="connsiteY4" fmla="*/ 10986 h 2891793"/>
              <a:gd name="connsiteX5" fmla="*/ 4673098 w 4728756"/>
              <a:gd name="connsiteY5" fmla="*/ 1757774 h 2891793"/>
              <a:gd name="connsiteX6" fmla="*/ 5077549 w 4728756"/>
              <a:gd name="connsiteY6" fmla="*/ 2165837 h 289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8756" h="2891793" fill="none" extrusionOk="0">
                <a:moveTo>
                  <a:pt x="5077549" y="2165837"/>
                </a:moveTo>
                <a:cubicBezTo>
                  <a:pt x="4717423" y="2218031"/>
                  <a:pt x="4540983" y="2173444"/>
                  <a:pt x="4313940" y="2263956"/>
                </a:cubicBezTo>
                <a:cubicBezTo>
                  <a:pt x="3662317" y="2636431"/>
                  <a:pt x="2920899" y="3106815"/>
                  <a:pt x="1877306" y="2860780"/>
                </a:cubicBezTo>
                <a:cubicBezTo>
                  <a:pt x="434366" y="2633472"/>
                  <a:pt x="-528717" y="1689909"/>
                  <a:pt x="204351" y="857880"/>
                </a:cubicBezTo>
                <a:cubicBezTo>
                  <a:pt x="624431" y="96868"/>
                  <a:pt x="1556003" y="-88195"/>
                  <a:pt x="2655293" y="10986"/>
                </a:cubicBezTo>
                <a:cubicBezTo>
                  <a:pt x="3958624" y="73274"/>
                  <a:pt x="5011116" y="904575"/>
                  <a:pt x="4673098" y="1757774"/>
                </a:cubicBezTo>
                <a:cubicBezTo>
                  <a:pt x="4713750" y="1810131"/>
                  <a:pt x="4930236" y="2045725"/>
                  <a:pt x="5077549" y="2165837"/>
                </a:cubicBezTo>
                <a:close/>
              </a:path>
              <a:path w="4728756" h="2891793" stroke="0" extrusionOk="0">
                <a:moveTo>
                  <a:pt x="5077549" y="2165837"/>
                </a:moveTo>
                <a:cubicBezTo>
                  <a:pt x="4799332" y="2150722"/>
                  <a:pt x="4507139" y="2301085"/>
                  <a:pt x="4313940" y="2263956"/>
                </a:cubicBezTo>
                <a:cubicBezTo>
                  <a:pt x="3637337" y="2759968"/>
                  <a:pt x="2789256" y="3066615"/>
                  <a:pt x="1877306" y="2860780"/>
                </a:cubicBezTo>
                <a:cubicBezTo>
                  <a:pt x="369619" y="2771074"/>
                  <a:pt x="-250992" y="1805550"/>
                  <a:pt x="204351" y="857880"/>
                </a:cubicBezTo>
                <a:cubicBezTo>
                  <a:pt x="611617" y="347794"/>
                  <a:pt x="1609189" y="-65083"/>
                  <a:pt x="2655293" y="10986"/>
                </a:cubicBezTo>
                <a:cubicBezTo>
                  <a:pt x="3900627" y="60455"/>
                  <a:pt x="5005030" y="932810"/>
                  <a:pt x="4673098" y="1757774"/>
                </a:cubicBezTo>
                <a:cubicBezTo>
                  <a:pt x="4765415" y="1791985"/>
                  <a:pt x="5014967" y="2120487"/>
                  <a:pt x="5077549" y="21658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đi học về em thường làm những việc gì?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onnsiteX0" fmla="*/ 0 w 4926830"/>
              <a:gd name="connsiteY0" fmla="*/ 1272259 h 2544518"/>
              <a:gd name="connsiteX1" fmla="*/ 2463415 w 4926830"/>
              <a:gd name="connsiteY1" fmla="*/ 0 h 2544518"/>
              <a:gd name="connsiteX2" fmla="*/ 4926830 w 4926830"/>
              <a:gd name="connsiteY2" fmla="*/ 1272259 h 2544518"/>
              <a:gd name="connsiteX3" fmla="*/ 2463415 w 4926830"/>
              <a:gd name="connsiteY3" fmla="*/ 2544518 h 2544518"/>
              <a:gd name="connsiteX4" fmla="*/ 0 w 4926830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6830" h="2544518" fill="none" extrusionOk="0">
                <a:moveTo>
                  <a:pt x="0" y="1272259"/>
                </a:moveTo>
                <a:cubicBezTo>
                  <a:pt x="-118866" y="521765"/>
                  <a:pt x="1277282" y="39841"/>
                  <a:pt x="2463415" y="0"/>
                </a:cubicBezTo>
                <a:cubicBezTo>
                  <a:pt x="3875201" y="-61584"/>
                  <a:pt x="5046130" y="580783"/>
                  <a:pt x="4926830" y="1272259"/>
                </a:cubicBezTo>
                <a:cubicBezTo>
                  <a:pt x="5020549" y="2062791"/>
                  <a:pt x="3675323" y="2393069"/>
                  <a:pt x="2463415" y="2544518"/>
                </a:cubicBezTo>
                <a:cubicBezTo>
                  <a:pt x="1092163" y="2533959"/>
                  <a:pt x="91614" y="2080738"/>
                  <a:pt x="0" y="1272259"/>
                </a:cubicBezTo>
                <a:close/>
              </a:path>
              <a:path w="4926830" h="2544518" stroke="0" extrusionOk="0">
                <a:moveTo>
                  <a:pt x="0" y="1272259"/>
                </a:moveTo>
                <a:cubicBezTo>
                  <a:pt x="112233" y="582937"/>
                  <a:pt x="1072903" y="-40369"/>
                  <a:pt x="2463415" y="0"/>
                </a:cubicBezTo>
                <a:cubicBezTo>
                  <a:pt x="3707847" y="12210"/>
                  <a:pt x="4913378" y="619966"/>
                  <a:pt x="4926830" y="1272259"/>
                </a:cubicBezTo>
                <a:cubicBezTo>
                  <a:pt x="4872285" y="2133006"/>
                  <a:pt x="3988882" y="2656568"/>
                  <a:pt x="2463415" y="2544518"/>
                </a:cubicBezTo>
                <a:cubicBezTo>
                  <a:pt x="1073189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tắm rửa, ăn tối, </a:t>
            </a:r>
          </a:p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 tivi, học bài, đi ngủ,…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Khi đã biết mình phải làm việc gì hằng ngày, em sẽ chủ động làm mà không cần ai nhắc. 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315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UTM Alba Matter</vt:lpstr>
      <vt:lpstr>Times New Roman</vt:lpstr>
      <vt:lpstr>SVN-Newton</vt:lpstr>
      <vt:lpstr>Tahoma</vt:lpstr>
      <vt:lpstr>UTM Chickenhawk</vt:lpstr>
      <vt:lpstr>UTM Aptima</vt:lpstr>
      <vt:lpstr>UTM Guanine</vt:lpstr>
      <vt:lpstr>#9Slide05 SVNThe Carpenter</vt:lpstr>
      <vt:lpstr>UTM Thanh Nhac TL</vt:lpstr>
      <vt:lpstr>思源黑体 CN Normal</vt:lpstr>
      <vt:lpstr>UTM Avo</vt:lpstr>
      <vt:lpstr>#9Slide05 Aphrodite Pro</vt:lpstr>
      <vt:lpstr>#9Slide07 HoneyCream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HA THU</cp:lastModifiedBy>
  <cp:revision>26</cp:revision>
  <dcterms:created xsi:type="dcterms:W3CDTF">2022-11-22T14:55:06Z</dcterms:created>
  <dcterms:modified xsi:type="dcterms:W3CDTF">2025-05-26T03:09:38Z</dcterms:modified>
</cp:coreProperties>
</file>