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7" r:id="rId3"/>
    <p:sldId id="262" r:id="rId4"/>
    <p:sldId id="286" r:id="rId5"/>
    <p:sldId id="287" r:id="rId6"/>
    <p:sldId id="265" r:id="rId7"/>
    <p:sldId id="285" r:id="rId8"/>
    <p:sldId id="281" r:id="rId9"/>
    <p:sldId id="282" r:id="rId10"/>
    <p:sldId id="288" r:id="rId11"/>
    <p:sldId id="266" r:id="rId12"/>
  </p:sldIdLst>
  <p:sldSz cx="12192000" cy="6858000"/>
  <p:notesSz cx="6858000" cy="9144000"/>
  <p:embeddedFontLst>
    <p:embeddedFont>
      <p:font typeface="#9Slide05 Bodega Script" pitchFamily="2" charset="-93"/>
      <p:regular r:id="rId15"/>
    </p:embeddedFont>
    <p:embeddedFont>
      <p:font typeface="#9Slide07 Altus" pitchFamily="2" charset="-93"/>
      <p:regular r:id="rId16"/>
    </p:embeddedFont>
    <p:embeddedFont>
      <p:font typeface="#9Slide07 HoneyCream" panose="020B0604020202020204" charset="-93"/>
      <p:regular r:id="rId17"/>
    </p:embeddedFont>
    <p:embeddedFont>
      <p:font typeface="#9Slide07 SVNZiclets" panose="02000603000000000000" pitchFamily="2" charset="0"/>
      <p:regular r:id="rId18"/>
    </p:embeddedFont>
  </p:embeddedFontLst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  <p:cmAuthor id="2" name="Administrator" initials="A" lastIdx="1" clrIdx="1"/>
  <p:cmAuthor id="3" name="Dell" initials="D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C5E58"/>
    <a:srgbClr val="A2B8CD"/>
    <a:srgbClr val="2AC4D0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5" autoAdjust="0"/>
    <p:restoredTop sz="94660"/>
  </p:normalViewPr>
  <p:slideViewPr>
    <p:cSldViewPr snapToGrid="0">
      <p:cViewPr varScale="1">
        <p:scale>
          <a:sx n="78" d="100"/>
          <a:sy n="78" d="100"/>
        </p:scale>
        <p:origin x="547" y="62"/>
      </p:cViewPr>
      <p:guideLst>
        <p:guide orient="horz" pos="2160"/>
        <p:guide pos="388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45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48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2025/5/26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2025/5/26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63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33401-1546-4B1D-92BE-18AB0F64B9B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By:</a:t>
            </a:r>
            <a:r>
              <a:rPr lang="vi-VN" sz="3200" b="0" baseline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Tư Bùi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50AE47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50AE47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3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5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6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4908" y="3639127"/>
            <a:ext cx="49691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 err="1">
                <a:solidFill>
                  <a:srgbClr val="FF0000"/>
                </a:solidFill>
                <a:latin typeface="#9Slide05 Bodega Script" pitchFamily="2" charset="0"/>
                <a:cs typeface="#9Slide05 Bodega Script" pitchFamily="2" charset="0"/>
              </a:rPr>
              <a:t>Vẽ</a:t>
            </a:r>
            <a:r>
              <a:rPr lang="en-US" sz="7000" b="1" dirty="0">
                <a:solidFill>
                  <a:srgbClr val="FF0000"/>
                </a:solidFill>
                <a:latin typeface="#9Slide05 Bodega Script" pitchFamily="2" charset="0"/>
                <a:cs typeface="#9Slide05 Bodega Script" pitchFamily="2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#9Slide05 Bodega Script" pitchFamily="2" charset="0"/>
                <a:cs typeface="#9Slide05 Bodega Script" pitchFamily="2" charset="0"/>
              </a:rPr>
              <a:t>đoạn</a:t>
            </a:r>
            <a:r>
              <a:rPr lang="en-US" sz="7000" b="1" dirty="0">
                <a:solidFill>
                  <a:srgbClr val="FF0000"/>
                </a:solidFill>
                <a:latin typeface="#9Slide05 Bodega Script" pitchFamily="2" charset="0"/>
                <a:cs typeface="#9Slide05 Bodega Script" pitchFamily="2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#9Slide05 Bodega Script" pitchFamily="2" charset="0"/>
                <a:cs typeface="#9Slide05 Bodega Script" pitchFamily="2" charset="0"/>
              </a:rPr>
              <a:t>thẳng</a:t>
            </a:r>
            <a:endParaRPr lang="en-US" sz="7000" b="1" dirty="0">
              <a:solidFill>
                <a:srgbClr val="FF0000"/>
              </a:solidFill>
              <a:latin typeface="#9Slide05 Bodega Script" pitchFamily="2" charset="0"/>
              <a:cs typeface="#9Slide05 Bodega Scrip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6879" y="1737922"/>
            <a:ext cx="10351905" cy="1822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603970" y="1638713"/>
            <a:ext cx="6551210" cy="265083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千库网_气球热气球红色_元素编号1260423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720" y="5293995"/>
            <a:ext cx="972820" cy="972820"/>
          </a:xfrm>
          <a:prstGeom prst="rect">
            <a:avLst/>
          </a:prstGeom>
        </p:spPr>
      </p:pic>
      <p:pic>
        <p:nvPicPr>
          <p:cNvPr id="12" name="图片 11" descr="千库网_写英语小女孩_元素编号1237128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86" t="4906" r="5671" b="7472"/>
          <a:stretch>
            <a:fillRect/>
          </a:stretch>
        </p:blipFill>
        <p:spPr>
          <a:xfrm>
            <a:off x="6667036" y="1460500"/>
            <a:ext cx="3780343" cy="53039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2291" y="1756011"/>
            <a:ext cx="5994568" cy="2416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3500" b="1" dirty="0">
                <a:solidFill>
                  <a:srgbClr val="002060"/>
                </a:solidFill>
              </a:rPr>
              <a:t>Em hãy dùng các bộ phận trên cơ thể để tạo dáng đoạn thẳng.</a:t>
            </a:r>
            <a:endParaRPr lang="en-US" sz="35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529879" y="701847"/>
            <a:ext cx="6870123" cy="4989370"/>
          </a:xfrm>
          <a:prstGeom prst="cloud">
            <a:avLst/>
          </a:prstGeom>
          <a:solidFill>
            <a:schemeClr val="bg1"/>
          </a:solidFill>
          <a:ln w="25400">
            <a:solidFill>
              <a:srgbClr val="2AC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5" name="组合 364"/>
          <p:cNvGrpSpPr/>
          <p:nvPr/>
        </p:nvGrpSpPr>
        <p:grpSpPr>
          <a:xfrm>
            <a:off x="4777105" y="2919730"/>
            <a:ext cx="438785" cy="377825"/>
            <a:chOff x="4519614" y="3700463"/>
            <a:chExt cx="641350" cy="552451"/>
          </a:xfrm>
          <a:solidFill>
            <a:srgbClr val="2AC4D0"/>
          </a:solidFill>
        </p:grpSpPr>
        <p:sp>
          <p:nvSpPr>
            <p:cNvPr id="114" name="Oval 314"/>
            <p:cNvSpPr>
              <a:spLocks noChangeArrowheads="1"/>
            </p:cNvSpPr>
            <p:nvPr/>
          </p:nvSpPr>
          <p:spPr bwMode="auto">
            <a:xfrm>
              <a:off x="4921251" y="3865563"/>
              <a:ext cx="60325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15"/>
            <p:cNvSpPr/>
            <p:nvPr/>
          </p:nvSpPr>
          <p:spPr bwMode="auto">
            <a:xfrm>
              <a:off x="5003801" y="3813176"/>
              <a:ext cx="157163" cy="142875"/>
            </a:xfrm>
            <a:custGeom>
              <a:avLst/>
              <a:gdLst>
                <a:gd name="T0" fmla="*/ 5 w 42"/>
                <a:gd name="T1" fmla="*/ 0 h 38"/>
                <a:gd name="T2" fmla="*/ 0 w 42"/>
                <a:gd name="T3" fmla="*/ 5 h 38"/>
                <a:gd name="T4" fmla="*/ 5 w 42"/>
                <a:gd name="T5" fmla="*/ 11 h 38"/>
                <a:gd name="T6" fmla="*/ 27 w 42"/>
                <a:gd name="T7" fmla="*/ 12 h 38"/>
                <a:gd name="T8" fmla="*/ 16 w 42"/>
                <a:gd name="T9" fmla="*/ 29 h 38"/>
                <a:gd name="T10" fmla="*/ 18 w 42"/>
                <a:gd name="T11" fmla="*/ 36 h 38"/>
                <a:gd name="T12" fmla="*/ 25 w 42"/>
                <a:gd name="T13" fmla="*/ 35 h 38"/>
                <a:gd name="T14" fmla="*/ 41 w 42"/>
                <a:gd name="T15" fmla="*/ 10 h 38"/>
                <a:gd name="T16" fmla="*/ 41 w 42"/>
                <a:gd name="T17" fmla="*/ 4 h 38"/>
                <a:gd name="T18" fmla="*/ 35 w 42"/>
                <a:gd name="T19" fmla="*/ 2 h 38"/>
                <a:gd name="T20" fmla="*/ 5 w 42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4" y="31"/>
                    <a:pt x="15" y="35"/>
                    <a:pt x="18" y="36"/>
                  </a:cubicBezTo>
                  <a:cubicBezTo>
                    <a:pt x="20" y="38"/>
                    <a:pt x="23" y="37"/>
                    <a:pt x="25" y="3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2" y="9"/>
                    <a:pt x="42" y="6"/>
                    <a:pt x="41" y="4"/>
                  </a:cubicBezTo>
                  <a:cubicBezTo>
                    <a:pt x="39" y="2"/>
                    <a:pt x="37" y="2"/>
                    <a:pt x="35" y="2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16"/>
            <p:cNvSpPr/>
            <p:nvPr/>
          </p:nvSpPr>
          <p:spPr bwMode="auto">
            <a:xfrm>
              <a:off x="4519614" y="3929063"/>
              <a:ext cx="153988" cy="277813"/>
            </a:xfrm>
            <a:custGeom>
              <a:avLst/>
              <a:gdLst>
                <a:gd name="T0" fmla="*/ 37 w 41"/>
                <a:gd name="T1" fmla="*/ 57 h 74"/>
                <a:gd name="T2" fmla="*/ 39 w 41"/>
                <a:gd name="T3" fmla="*/ 50 h 74"/>
                <a:gd name="T4" fmla="*/ 32 w 41"/>
                <a:gd name="T5" fmla="*/ 47 h 74"/>
                <a:gd name="T6" fmla="*/ 11 w 41"/>
                <a:gd name="T7" fmla="*/ 59 h 74"/>
                <a:gd name="T8" fmla="*/ 11 w 41"/>
                <a:gd name="T9" fmla="*/ 14 h 74"/>
                <a:gd name="T10" fmla="*/ 23 w 41"/>
                <a:gd name="T11" fmla="*/ 21 h 74"/>
                <a:gd name="T12" fmla="*/ 30 w 41"/>
                <a:gd name="T13" fmla="*/ 18 h 74"/>
                <a:gd name="T14" fmla="*/ 28 w 41"/>
                <a:gd name="T15" fmla="*/ 11 h 74"/>
                <a:gd name="T16" fmla="*/ 8 w 41"/>
                <a:gd name="T17" fmla="*/ 1 h 74"/>
                <a:gd name="T18" fmla="*/ 2 w 41"/>
                <a:gd name="T19" fmla="*/ 1 h 74"/>
                <a:gd name="T20" fmla="*/ 0 w 41"/>
                <a:gd name="T21" fmla="*/ 5 h 74"/>
                <a:gd name="T22" fmla="*/ 0 w 41"/>
                <a:gd name="T23" fmla="*/ 68 h 74"/>
                <a:gd name="T24" fmla="*/ 2 w 41"/>
                <a:gd name="T25" fmla="*/ 72 h 74"/>
                <a:gd name="T26" fmla="*/ 8 w 41"/>
                <a:gd name="T27" fmla="*/ 72 h 74"/>
                <a:gd name="T28" fmla="*/ 37 w 41"/>
                <a:gd name="T29" fmla="*/ 5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74">
                  <a:moveTo>
                    <a:pt x="37" y="57"/>
                  </a:moveTo>
                  <a:cubicBezTo>
                    <a:pt x="40" y="55"/>
                    <a:pt x="41" y="52"/>
                    <a:pt x="39" y="50"/>
                  </a:cubicBezTo>
                  <a:cubicBezTo>
                    <a:pt x="38" y="47"/>
                    <a:pt x="35" y="46"/>
                    <a:pt x="32" y="47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2"/>
                    <a:pt x="28" y="21"/>
                    <a:pt x="30" y="18"/>
                  </a:cubicBezTo>
                  <a:cubicBezTo>
                    <a:pt x="31" y="16"/>
                    <a:pt x="30" y="12"/>
                    <a:pt x="28" y="1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1" y="71"/>
                    <a:pt x="2" y="72"/>
                  </a:cubicBezTo>
                  <a:cubicBezTo>
                    <a:pt x="4" y="74"/>
                    <a:pt x="6" y="74"/>
                    <a:pt x="8" y="72"/>
                  </a:cubicBezTo>
                  <a:cubicBezTo>
                    <a:pt x="37" y="57"/>
                    <a:pt x="37" y="57"/>
                    <a:pt x="3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17"/>
            <p:cNvSpPr/>
            <p:nvPr/>
          </p:nvSpPr>
          <p:spPr bwMode="auto">
            <a:xfrm>
              <a:off x="4602164" y="3752851"/>
              <a:ext cx="495300" cy="500063"/>
            </a:xfrm>
            <a:custGeom>
              <a:avLst/>
              <a:gdLst>
                <a:gd name="T0" fmla="*/ 24 w 132"/>
                <a:gd name="T1" fmla="*/ 15 h 133"/>
                <a:gd name="T2" fmla="*/ 24 w 132"/>
                <a:gd name="T3" fmla="*/ 22 h 133"/>
                <a:gd name="T4" fmla="*/ 31 w 132"/>
                <a:gd name="T5" fmla="*/ 23 h 133"/>
                <a:gd name="T6" fmla="*/ 48 w 132"/>
                <a:gd name="T7" fmla="*/ 14 h 133"/>
                <a:gd name="T8" fmla="*/ 66 w 132"/>
                <a:gd name="T9" fmla="*/ 11 h 133"/>
                <a:gd name="T10" fmla="*/ 105 w 132"/>
                <a:gd name="T11" fmla="*/ 27 h 133"/>
                <a:gd name="T12" fmla="*/ 122 w 132"/>
                <a:gd name="T13" fmla="*/ 66 h 133"/>
                <a:gd name="T14" fmla="*/ 105 w 132"/>
                <a:gd name="T15" fmla="*/ 106 h 133"/>
                <a:gd name="T16" fmla="*/ 66 w 132"/>
                <a:gd name="T17" fmla="*/ 122 h 133"/>
                <a:gd name="T18" fmla="*/ 27 w 132"/>
                <a:gd name="T19" fmla="*/ 106 h 133"/>
                <a:gd name="T20" fmla="*/ 11 w 132"/>
                <a:gd name="T21" fmla="*/ 66 h 133"/>
                <a:gd name="T22" fmla="*/ 5 w 132"/>
                <a:gd name="T23" fmla="*/ 61 h 133"/>
                <a:gd name="T24" fmla="*/ 0 w 132"/>
                <a:gd name="T25" fmla="*/ 66 h 133"/>
                <a:gd name="T26" fmla="*/ 19 w 132"/>
                <a:gd name="T27" fmla="*/ 113 h 133"/>
                <a:gd name="T28" fmla="*/ 66 w 132"/>
                <a:gd name="T29" fmla="*/ 133 h 133"/>
                <a:gd name="T30" fmla="*/ 113 w 132"/>
                <a:gd name="T31" fmla="*/ 113 h 133"/>
                <a:gd name="T32" fmla="*/ 132 w 132"/>
                <a:gd name="T33" fmla="*/ 66 h 133"/>
                <a:gd name="T34" fmla="*/ 113 w 132"/>
                <a:gd name="T35" fmla="*/ 19 h 133"/>
                <a:gd name="T36" fmla="*/ 66 w 132"/>
                <a:gd name="T37" fmla="*/ 0 h 133"/>
                <a:gd name="T38" fmla="*/ 44 w 132"/>
                <a:gd name="T39" fmla="*/ 4 h 133"/>
                <a:gd name="T40" fmla="*/ 24 w 132"/>
                <a:gd name="T41" fmla="*/ 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133">
                  <a:moveTo>
                    <a:pt x="24" y="15"/>
                  </a:moveTo>
                  <a:cubicBezTo>
                    <a:pt x="22" y="17"/>
                    <a:pt x="22" y="20"/>
                    <a:pt x="24" y="22"/>
                  </a:cubicBezTo>
                  <a:cubicBezTo>
                    <a:pt x="26" y="25"/>
                    <a:pt x="29" y="25"/>
                    <a:pt x="31" y="23"/>
                  </a:cubicBezTo>
                  <a:cubicBezTo>
                    <a:pt x="36" y="19"/>
                    <a:pt x="42" y="16"/>
                    <a:pt x="48" y="14"/>
                  </a:cubicBezTo>
                  <a:cubicBezTo>
                    <a:pt x="53" y="12"/>
                    <a:pt x="60" y="11"/>
                    <a:pt x="66" y="11"/>
                  </a:cubicBezTo>
                  <a:cubicBezTo>
                    <a:pt x="82" y="11"/>
                    <a:pt x="95" y="17"/>
                    <a:pt x="105" y="27"/>
                  </a:cubicBezTo>
                  <a:cubicBezTo>
                    <a:pt x="116" y="37"/>
                    <a:pt x="122" y="51"/>
                    <a:pt x="122" y="66"/>
                  </a:cubicBezTo>
                  <a:cubicBezTo>
                    <a:pt x="122" y="82"/>
                    <a:pt x="116" y="96"/>
                    <a:pt x="105" y="106"/>
                  </a:cubicBezTo>
                  <a:cubicBezTo>
                    <a:pt x="95" y="116"/>
                    <a:pt x="82" y="122"/>
                    <a:pt x="66" y="122"/>
                  </a:cubicBezTo>
                  <a:cubicBezTo>
                    <a:pt x="51" y="122"/>
                    <a:pt x="37" y="116"/>
                    <a:pt x="27" y="106"/>
                  </a:cubicBezTo>
                  <a:cubicBezTo>
                    <a:pt x="17" y="96"/>
                    <a:pt x="11" y="82"/>
                    <a:pt x="11" y="66"/>
                  </a:cubicBezTo>
                  <a:cubicBezTo>
                    <a:pt x="11" y="63"/>
                    <a:pt x="8" y="61"/>
                    <a:pt x="5" y="61"/>
                  </a:cubicBezTo>
                  <a:cubicBezTo>
                    <a:pt x="2" y="61"/>
                    <a:pt x="0" y="63"/>
                    <a:pt x="0" y="66"/>
                  </a:cubicBezTo>
                  <a:cubicBezTo>
                    <a:pt x="0" y="85"/>
                    <a:pt x="7" y="101"/>
                    <a:pt x="19" y="113"/>
                  </a:cubicBezTo>
                  <a:cubicBezTo>
                    <a:pt x="31" y="125"/>
                    <a:pt x="48" y="133"/>
                    <a:pt x="66" y="133"/>
                  </a:cubicBezTo>
                  <a:cubicBezTo>
                    <a:pt x="84" y="133"/>
                    <a:pt x="101" y="125"/>
                    <a:pt x="113" y="113"/>
                  </a:cubicBezTo>
                  <a:cubicBezTo>
                    <a:pt x="125" y="101"/>
                    <a:pt x="132" y="85"/>
                    <a:pt x="132" y="66"/>
                  </a:cubicBezTo>
                  <a:cubicBezTo>
                    <a:pt x="132" y="48"/>
                    <a:pt x="125" y="31"/>
                    <a:pt x="113" y="19"/>
                  </a:cubicBezTo>
                  <a:cubicBezTo>
                    <a:pt x="101" y="7"/>
                    <a:pt x="84" y="0"/>
                    <a:pt x="66" y="0"/>
                  </a:cubicBezTo>
                  <a:cubicBezTo>
                    <a:pt x="58" y="0"/>
                    <a:pt x="51" y="1"/>
                    <a:pt x="44" y="4"/>
                  </a:cubicBezTo>
                  <a:cubicBezTo>
                    <a:pt x="37" y="6"/>
                    <a:pt x="30" y="10"/>
                    <a:pt x="2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18"/>
            <p:cNvSpPr>
              <a:spLocks noEditPoints="1"/>
            </p:cNvSpPr>
            <p:nvPr/>
          </p:nvSpPr>
          <p:spPr bwMode="auto">
            <a:xfrm>
              <a:off x="4530726" y="3700463"/>
              <a:ext cx="393700" cy="363538"/>
            </a:xfrm>
            <a:custGeom>
              <a:avLst/>
              <a:gdLst>
                <a:gd name="T0" fmla="*/ 101 w 105"/>
                <a:gd name="T1" fmla="*/ 83 h 97"/>
                <a:gd name="T2" fmla="*/ 60 w 105"/>
                <a:gd name="T3" fmla="*/ 96 h 97"/>
                <a:gd name="T4" fmla="*/ 22 w 105"/>
                <a:gd name="T5" fmla="*/ 84 h 97"/>
                <a:gd name="T6" fmla="*/ 2 w 105"/>
                <a:gd name="T7" fmla="*/ 48 h 97"/>
                <a:gd name="T8" fmla="*/ 8 w 105"/>
                <a:gd name="T9" fmla="*/ 5 h 97"/>
                <a:gd name="T10" fmla="*/ 12 w 105"/>
                <a:gd name="T11" fmla="*/ 1 h 97"/>
                <a:gd name="T12" fmla="*/ 18 w 105"/>
                <a:gd name="T13" fmla="*/ 3 h 97"/>
                <a:gd name="T14" fmla="*/ 102 w 105"/>
                <a:gd name="T15" fmla="*/ 73 h 97"/>
                <a:gd name="T16" fmla="*/ 105 w 105"/>
                <a:gd name="T17" fmla="*/ 78 h 97"/>
                <a:gd name="T18" fmla="*/ 101 w 105"/>
                <a:gd name="T19" fmla="*/ 83 h 97"/>
                <a:gd name="T20" fmla="*/ 60 w 105"/>
                <a:gd name="T21" fmla="*/ 86 h 97"/>
                <a:gd name="T22" fmla="*/ 90 w 105"/>
                <a:gd name="T23" fmla="*/ 77 h 97"/>
                <a:gd name="T24" fmla="*/ 16 w 105"/>
                <a:gd name="T25" fmla="*/ 15 h 97"/>
                <a:gd name="T26" fmla="*/ 13 w 105"/>
                <a:gd name="T27" fmla="*/ 46 h 97"/>
                <a:gd name="T28" fmla="*/ 28 w 105"/>
                <a:gd name="T29" fmla="*/ 75 h 97"/>
                <a:gd name="T30" fmla="*/ 60 w 105"/>
                <a:gd name="T31" fmla="*/ 8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97">
                  <a:moveTo>
                    <a:pt x="101" y="83"/>
                  </a:moveTo>
                  <a:cubicBezTo>
                    <a:pt x="88" y="91"/>
                    <a:pt x="74" y="96"/>
                    <a:pt x="60" y="96"/>
                  </a:cubicBezTo>
                  <a:cubicBezTo>
                    <a:pt x="46" y="97"/>
                    <a:pt x="32" y="93"/>
                    <a:pt x="22" y="84"/>
                  </a:cubicBezTo>
                  <a:cubicBezTo>
                    <a:pt x="11" y="74"/>
                    <a:pt x="4" y="62"/>
                    <a:pt x="2" y="48"/>
                  </a:cubicBezTo>
                  <a:cubicBezTo>
                    <a:pt x="0" y="34"/>
                    <a:pt x="2" y="19"/>
                    <a:pt x="8" y="5"/>
                  </a:cubicBezTo>
                  <a:cubicBezTo>
                    <a:pt x="9" y="3"/>
                    <a:pt x="10" y="1"/>
                    <a:pt x="12" y="1"/>
                  </a:cubicBezTo>
                  <a:cubicBezTo>
                    <a:pt x="15" y="0"/>
                    <a:pt x="16" y="1"/>
                    <a:pt x="18" y="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4" y="74"/>
                    <a:pt x="105" y="75"/>
                    <a:pt x="105" y="78"/>
                  </a:cubicBezTo>
                  <a:cubicBezTo>
                    <a:pt x="105" y="80"/>
                    <a:pt x="103" y="81"/>
                    <a:pt x="101" y="83"/>
                  </a:cubicBezTo>
                  <a:close/>
                  <a:moveTo>
                    <a:pt x="60" y="86"/>
                  </a:moveTo>
                  <a:cubicBezTo>
                    <a:pt x="70" y="86"/>
                    <a:pt x="80" y="83"/>
                    <a:pt x="90" y="7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2" y="25"/>
                    <a:pt x="11" y="36"/>
                    <a:pt x="13" y="46"/>
                  </a:cubicBezTo>
                  <a:cubicBezTo>
                    <a:pt x="14" y="58"/>
                    <a:pt x="20" y="68"/>
                    <a:pt x="28" y="75"/>
                  </a:cubicBezTo>
                  <a:cubicBezTo>
                    <a:pt x="37" y="83"/>
                    <a:pt x="48" y="86"/>
                    <a:pt x="6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" name="图片 2" descr="千库网_儿童乐园过山车_元素编号1283500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515" y="1243127"/>
            <a:ext cx="4515485" cy="638544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1000127" y="2203296"/>
            <a:ext cx="9885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 w="1905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#9Slide07 SVNZiclets" panose="02000603000000000000" pitchFamily="2" charset="0"/>
                <a:ea typeface="+mn-ea"/>
                <a:cs typeface="+mn-cs"/>
              </a:rPr>
              <a:t>KHÁM PHÁ</a:t>
            </a:r>
            <a:endParaRPr kumimoji="0" lang="en-US" sz="8000" b="0" i="0" u="none" strike="noStrike" kern="1200" cap="none" spc="0" normalizeH="0" baseline="0" noProof="0" dirty="0">
              <a:ln w="19050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#9Slide07 SVNZiclets" panose="02000603000000000000" pitchFamily="2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463042" y="2258010"/>
            <a:ext cx="9885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#9Slide07 SVNZiclets" panose="02000603000000000000" pitchFamily="2" charset="0"/>
              </a:rPr>
              <a:t>	</a:t>
            </a:r>
            <a:r>
              <a:rPr lang="vi-VN" sz="800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#9Slide07 SVNZiclets" panose="02000603000000000000" pitchFamily="2" charset="0"/>
              </a:rPr>
              <a:t>KHÁM PHÁ</a:t>
            </a:r>
            <a:endParaRPr kumimoji="0" lang="en-US" sz="8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#9Slide07 SVNZiclets" panose="02000603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534670" y="198335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2967" y="634617"/>
            <a:ext cx="75765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Vẽ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thẳng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dài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7cm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7" y="245746"/>
            <a:ext cx="2397356" cy="11986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87500" y="2999235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644260"/>
            <a:ext cx="7838093" cy="1677423"/>
          </a:xfrm>
          <a:prstGeom prst="rect">
            <a:avLst/>
          </a:prstGeom>
        </p:spPr>
      </p:pic>
      <p:pic>
        <p:nvPicPr>
          <p:cNvPr id="24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40786" y="2349227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365354" y="2991095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541103" y="3821623"/>
            <a:ext cx="5014242" cy="223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585631" y="2319122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552770" y="3301899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9050" y="1503933"/>
            <a:ext cx="577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1: </a:t>
            </a:r>
            <a:r>
              <a:rPr lang="en-US" sz="2800" dirty="0" err="1"/>
              <a:t>Chấm</a:t>
            </a:r>
            <a:r>
              <a:rPr lang="en-US" sz="2800" dirty="0"/>
              <a:t> 1 </a:t>
            </a:r>
            <a:r>
              <a:rPr lang="en-US" sz="2800" dirty="0" err="1"/>
              <a:t>điểm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034164" y="1513976"/>
            <a:ext cx="8266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2: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ở </a:t>
            </a:r>
            <a:r>
              <a:rPr lang="en-US" sz="2800" dirty="0" err="1"/>
              <a:t>vạch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0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</a:t>
            </a:r>
            <a:r>
              <a:rPr lang="en-US" sz="2800" dirty="0" err="1"/>
              <a:t>trùng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r>
              <a:rPr lang="en-US" sz="2800" dirty="0"/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62409" y="1523173"/>
            <a:ext cx="8266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3: </a:t>
            </a: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62408" y="1560760"/>
            <a:ext cx="8266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4: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ta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7 cm.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51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1.85185E-6 L -0.10924 -0.06204 C -0.13177 -0.07593 -0.16588 -0.0831 -0.20169 -0.0831 C -0.24231 -0.0831 -0.275 -0.07593 -0.29752 -0.06204 L -0.40651 1.85185E-6 " pathEditMode="relative" rAng="0" ptsTypes="AAAAA">
                                          <p:cBhvr>
                                            <p:cTn id="71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326" y="-416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54167E-6 1.85185E-6 " pathEditMode="relative" rAng="0" ptsTypes="AA">
                                          <p:cBhvr>
                                            <p:cTn id="75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5" grpId="0"/>
          <p:bldP spid="28" grpId="0"/>
          <p:bldP spid="6" grpId="0"/>
          <p:bldP spid="6" grpId="1"/>
          <p:bldP spid="29" grpId="0"/>
          <p:bldP spid="29" grpId="1"/>
          <p:bldP spid="30" grpId="0"/>
          <p:bldP spid="30" grpId="1"/>
          <p:bldP spid="31" grpId="0"/>
          <p:bldP spid="3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1.85185E-6 L -0.10924 -0.06204 C -0.13177 -0.07593 -0.16588 -0.0831 -0.20169 -0.0831 C -0.24231 -0.0831 -0.275 -0.07593 -0.29752 -0.06204 L -0.40651 1.85185E-6 " pathEditMode="relative" rAng="0" ptsTypes="AAAAA">
                                          <p:cBhvr>
                                            <p:cTn id="71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326" y="-416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54167E-6 1.85185E-6 " pathEditMode="relative" rAng="0" ptsTypes="AA">
                                          <p:cBhvr>
                                            <p:cTn id="75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5" grpId="0"/>
          <p:bldP spid="28" grpId="0"/>
          <p:bldP spid="6" grpId="0"/>
          <p:bldP spid="6" grpId="1"/>
          <p:bldP spid="29" grpId="0"/>
          <p:bldP spid="29" grpId="1"/>
          <p:bldP spid="30" grpId="0"/>
          <p:bldP spid="30" grpId="1"/>
          <p:bldP spid="31" grpId="0"/>
          <p:bldP spid="31" grpId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463550" y="491490"/>
            <a:ext cx="11265535" cy="5992437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云形 5"/>
          <p:cNvSpPr/>
          <p:nvPr/>
        </p:nvSpPr>
        <p:spPr>
          <a:xfrm>
            <a:off x="947522" y="577043"/>
            <a:ext cx="6870123" cy="4989370"/>
          </a:xfrm>
          <a:prstGeom prst="cloud">
            <a:avLst/>
          </a:prstGeom>
          <a:solidFill>
            <a:schemeClr val="bg1"/>
          </a:solidFill>
          <a:ln w="25400">
            <a:solidFill>
              <a:srgbClr val="2AC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4833620" y="3571240"/>
            <a:ext cx="3974465" cy="2547620"/>
          </a:xfrm>
          <a:prstGeom prst="cloud">
            <a:avLst/>
          </a:prstGeom>
          <a:noFill/>
          <a:ln w="25400">
            <a:solidFill>
              <a:srgbClr val="EC5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65" name="组合 364"/>
          <p:cNvGrpSpPr/>
          <p:nvPr/>
        </p:nvGrpSpPr>
        <p:grpSpPr>
          <a:xfrm>
            <a:off x="4777105" y="2919730"/>
            <a:ext cx="438785" cy="377825"/>
            <a:chOff x="4519614" y="3700463"/>
            <a:chExt cx="641350" cy="552451"/>
          </a:xfrm>
          <a:solidFill>
            <a:srgbClr val="2AC4D0"/>
          </a:solidFill>
        </p:grpSpPr>
        <p:sp>
          <p:nvSpPr>
            <p:cNvPr id="114" name="Oval 314"/>
            <p:cNvSpPr>
              <a:spLocks noChangeArrowheads="1"/>
            </p:cNvSpPr>
            <p:nvPr/>
          </p:nvSpPr>
          <p:spPr bwMode="auto">
            <a:xfrm>
              <a:off x="4921251" y="3865563"/>
              <a:ext cx="60325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5" name="Freeform 315"/>
            <p:cNvSpPr/>
            <p:nvPr/>
          </p:nvSpPr>
          <p:spPr bwMode="auto">
            <a:xfrm>
              <a:off x="5003801" y="3813176"/>
              <a:ext cx="157163" cy="142875"/>
            </a:xfrm>
            <a:custGeom>
              <a:avLst/>
              <a:gdLst>
                <a:gd name="T0" fmla="*/ 5 w 42"/>
                <a:gd name="T1" fmla="*/ 0 h 38"/>
                <a:gd name="T2" fmla="*/ 0 w 42"/>
                <a:gd name="T3" fmla="*/ 5 h 38"/>
                <a:gd name="T4" fmla="*/ 5 w 42"/>
                <a:gd name="T5" fmla="*/ 11 h 38"/>
                <a:gd name="T6" fmla="*/ 27 w 42"/>
                <a:gd name="T7" fmla="*/ 12 h 38"/>
                <a:gd name="T8" fmla="*/ 16 w 42"/>
                <a:gd name="T9" fmla="*/ 29 h 38"/>
                <a:gd name="T10" fmla="*/ 18 w 42"/>
                <a:gd name="T11" fmla="*/ 36 h 38"/>
                <a:gd name="T12" fmla="*/ 25 w 42"/>
                <a:gd name="T13" fmla="*/ 35 h 38"/>
                <a:gd name="T14" fmla="*/ 41 w 42"/>
                <a:gd name="T15" fmla="*/ 10 h 38"/>
                <a:gd name="T16" fmla="*/ 41 w 42"/>
                <a:gd name="T17" fmla="*/ 4 h 38"/>
                <a:gd name="T18" fmla="*/ 35 w 42"/>
                <a:gd name="T19" fmla="*/ 2 h 38"/>
                <a:gd name="T20" fmla="*/ 5 w 42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4" y="31"/>
                    <a:pt x="15" y="35"/>
                    <a:pt x="18" y="36"/>
                  </a:cubicBezTo>
                  <a:cubicBezTo>
                    <a:pt x="20" y="38"/>
                    <a:pt x="23" y="37"/>
                    <a:pt x="25" y="3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2" y="9"/>
                    <a:pt x="42" y="6"/>
                    <a:pt x="41" y="4"/>
                  </a:cubicBezTo>
                  <a:cubicBezTo>
                    <a:pt x="39" y="2"/>
                    <a:pt x="37" y="2"/>
                    <a:pt x="35" y="2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6" name="Freeform 316"/>
            <p:cNvSpPr/>
            <p:nvPr/>
          </p:nvSpPr>
          <p:spPr bwMode="auto">
            <a:xfrm>
              <a:off x="4519614" y="3929063"/>
              <a:ext cx="153988" cy="277813"/>
            </a:xfrm>
            <a:custGeom>
              <a:avLst/>
              <a:gdLst>
                <a:gd name="T0" fmla="*/ 37 w 41"/>
                <a:gd name="T1" fmla="*/ 57 h 74"/>
                <a:gd name="T2" fmla="*/ 39 w 41"/>
                <a:gd name="T3" fmla="*/ 50 h 74"/>
                <a:gd name="T4" fmla="*/ 32 w 41"/>
                <a:gd name="T5" fmla="*/ 47 h 74"/>
                <a:gd name="T6" fmla="*/ 11 w 41"/>
                <a:gd name="T7" fmla="*/ 59 h 74"/>
                <a:gd name="T8" fmla="*/ 11 w 41"/>
                <a:gd name="T9" fmla="*/ 14 h 74"/>
                <a:gd name="T10" fmla="*/ 23 w 41"/>
                <a:gd name="T11" fmla="*/ 21 h 74"/>
                <a:gd name="T12" fmla="*/ 30 w 41"/>
                <a:gd name="T13" fmla="*/ 18 h 74"/>
                <a:gd name="T14" fmla="*/ 28 w 41"/>
                <a:gd name="T15" fmla="*/ 11 h 74"/>
                <a:gd name="T16" fmla="*/ 8 w 41"/>
                <a:gd name="T17" fmla="*/ 1 h 74"/>
                <a:gd name="T18" fmla="*/ 2 w 41"/>
                <a:gd name="T19" fmla="*/ 1 h 74"/>
                <a:gd name="T20" fmla="*/ 0 w 41"/>
                <a:gd name="T21" fmla="*/ 5 h 74"/>
                <a:gd name="T22" fmla="*/ 0 w 41"/>
                <a:gd name="T23" fmla="*/ 68 h 74"/>
                <a:gd name="T24" fmla="*/ 2 w 41"/>
                <a:gd name="T25" fmla="*/ 72 h 74"/>
                <a:gd name="T26" fmla="*/ 8 w 41"/>
                <a:gd name="T27" fmla="*/ 72 h 74"/>
                <a:gd name="T28" fmla="*/ 37 w 41"/>
                <a:gd name="T29" fmla="*/ 5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74">
                  <a:moveTo>
                    <a:pt x="37" y="57"/>
                  </a:moveTo>
                  <a:cubicBezTo>
                    <a:pt x="40" y="55"/>
                    <a:pt x="41" y="52"/>
                    <a:pt x="39" y="50"/>
                  </a:cubicBezTo>
                  <a:cubicBezTo>
                    <a:pt x="38" y="47"/>
                    <a:pt x="35" y="46"/>
                    <a:pt x="32" y="47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2"/>
                    <a:pt x="28" y="21"/>
                    <a:pt x="30" y="18"/>
                  </a:cubicBezTo>
                  <a:cubicBezTo>
                    <a:pt x="31" y="16"/>
                    <a:pt x="30" y="12"/>
                    <a:pt x="28" y="1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1" y="71"/>
                    <a:pt x="2" y="72"/>
                  </a:cubicBezTo>
                  <a:cubicBezTo>
                    <a:pt x="4" y="74"/>
                    <a:pt x="6" y="74"/>
                    <a:pt x="8" y="72"/>
                  </a:cubicBezTo>
                  <a:cubicBezTo>
                    <a:pt x="37" y="57"/>
                    <a:pt x="37" y="57"/>
                    <a:pt x="3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7" name="Freeform 317"/>
            <p:cNvSpPr/>
            <p:nvPr/>
          </p:nvSpPr>
          <p:spPr bwMode="auto">
            <a:xfrm>
              <a:off x="4602164" y="3752851"/>
              <a:ext cx="495300" cy="500063"/>
            </a:xfrm>
            <a:custGeom>
              <a:avLst/>
              <a:gdLst>
                <a:gd name="T0" fmla="*/ 24 w 132"/>
                <a:gd name="T1" fmla="*/ 15 h 133"/>
                <a:gd name="T2" fmla="*/ 24 w 132"/>
                <a:gd name="T3" fmla="*/ 22 h 133"/>
                <a:gd name="T4" fmla="*/ 31 w 132"/>
                <a:gd name="T5" fmla="*/ 23 h 133"/>
                <a:gd name="T6" fmla="*/ 48 w 132"/>
                <a:gd name="T7" fmla="*/ 14 h 133"/>
                <a:gd name="T8" fmla="*/ 66 w 132"/>
                <a:gd name="T9" fmla="*/ 11 h 133"/>
                <a:gd name="T10" fmla="*/ 105 w 132"/>
                <a:gd name="T11" fmla="*/ 27 h 133"/>
                <a:gd name="T12" fmla="*/ 122 w 132"/>
                <a:gd name="T13" fmla="*/ 66 h 133"/>
                <a:gd name="T14" fmla="*/ 105 w 132"/>
                <a:gd name="T15" fmla="*/ 106 h 133"/>
                <a:gd name="T16" fmla="*/ 66 w 132"/>
                <a:gd name="T17" fmla="*/ 122 h 133"/>
                <a:gd name="T18" fmla="*/ 27 w 132"/>
                <a:gd name="T19" fmla="*/ 106 h 133"/>
                <a:gd name="T20" fmla="*/ 11 w 132"/>
                <a:gd name="T21" fmla="*/ 66 h 133"/>
                <a:gd name="T22" fmla="*/ 5 w 132"/>
                <a:gd name="T23" fmla="*/ 61 h 133"/>
                <a:gd name="T24" fmla="*/ 0 w 132"/>
                <a:gd name="T25" fmla="*/ 66 h 133"/>
                <a:gd name="T26" fmla="*/ 19 w 132"/>
                <a:gd name="T27" fmla="*/ 113 h 133"/>
                <a:gd name="T28" fmla="*/ 66 w 132"/>
                <a:gd name="T29" fmla="*/ 133 h 133"/>
                <a:gd name="T30" fmla="*/ 113 w 132"/>
                <a:gd name="T31" fmla="*/ 113 h 133"/>
                <a:gd name="T32" fmla="*/ 132 w 132"/>
                <a:gd name="T33" fmla="*/ 66 h 133"/>
                <a:gd name="T34" fmla="*/ 113 w 132"/>
                <a:gd name="T35" fmla="*/ 19 h 133"/>
                <a:gd name="T36" fmla="*/ 66 w 132"/>
                <a:gd name="T37" fmla="*/ 0 h 133"/>
                <a:gd name="T38" fmla="*/ 44 w 132"/>
                <a:gd name="T39" fmla="*/ 4 h 133"/>
                <a:gd name="T40" fmla="*/ 24 w 132"/>
                <a:gd name="T41" fmla="*/ 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133">
                  <a:moveTo>
                    <a:pt x="24" y="15"/>
                  </a:moveTo>
                  <a:cubicBezTo>
                    <a:pt x="22" y="17"/>
                    <a:pt x="22" y="20"/>
                    <a:pt x="24" y="22"/>
                  </a:cubicBezTo>
                  <a:cubicBezTo>
                    <a:pt x="26" y="25"/>
                    <a:pt x="29" y="25"/>
                    <a:pt x="31" y="23"/>
                  </a:cubicBezTo>
                  <a:cubicBezTo>
                    <a:pt x="36" y="19"/>
                    <a:pt x="42" y="16"/>
                    <a:pt x="48" y="14"/>
                  </a:cubicBezTo>
                  <a:cubicBezTo>
                    <a:pt x="53" y="12"/>
                    <a:pt x="60" y="11"/>
                    <a:pt x="66" y="11"/>
                  </a:cubicBezTo>
                  <a:cubicBezTo>
                    <a:pt x="82" y="11"/>
                    <a:pt x="95" y="17"/>
                    <a:pt x="105" y="27"/>
                  </a:cubicBezTo>
                  <a:cubicBezTo>
                    <a:pt x="116" y="37"/>
                    <a:pt x="122" y="51"/>
                    <a:pt x="122" y="66"/>
                  </a:cubicBezTo>
                  <a:cubicBezTo>
                    <a:pt x="122" y="82"/>
                    <a:pt x="116" y="96"/>
                    <a:pt x="105" y="106"/>
                  </a:cubicBezTo>
                  <a:cubicBezTo>
                    <a:pt x="95" y="116"/>
                    <a:pt x="82" y="122"/>
                    <a:pt x="66" y="122"/>
                  </a:cubicBezTo>
                  <a:cubicBezTo>
                    <a:pt x="51" y="122"/>
                    <a:pt x="37" y="116"/>
                    <a:pt x="27" y="106"/>
                  </a:cubicBezTo>
                  <a:cubicBezTo>
                    <a:pt x="17" y="96"/>
                    <a:pt x="11" y="82"/>
                    <a:pt x="11" y="66"/>
                  </a:cubicBezTo>
                  <a:cubicBezTo>
                    <a:pt x="11" y="63"/>
                    <a:pt x="8" y="61"/>
                    <a:pt x="5" y="61"/>
                  </a:cubicBezTo>
                  <a:cubicBezTo>
                    <a:pt x="2" y="61"/>
                    <a:pt x="0" y="63"/>
                    <a:pt x="0" y="66"/>
                  </a:cubicBezTo>
                  <a:cubicBezTo>
                    <a:pt x="0" y="85"/>
                    <a:pt x="7" y="101"/>
                    <a:pt x="19" y="113"/>
                  </a:cubicBezTo>
                  <a:cubicBezTo>
                    <a:pt x="31" y="125"/>
                    <a:pt x="48" y="133"/>
                    <a:pt x="66" y="133"/>
                  </a:cubicBezTo>
                  <a:cubicBezTo>
                    <a:pt x="84" y="133"/>
                    <a:pt x="101" y="125"/>
                    <a:pt x="113" y="113"/>
                  </a:cubicBezTo>
                  <a:cubicBezTo>
                    <a:pt x="125" y="101"/>
                    <a:pt x="132" y="85"/>
                    <a:pt x="132" y="66"/>
                  </a:cubicBezTo>
                  <a:cubicBezTo>
                    <a:pt x="132" y="48"/>
                    <a:pt x="125" y="31"/>
                    <a:pt x="113" y="19"/>
                  </a:cubicBezTo>
                  <a:cubicBezTo>
                    <a:pt x="101" y="7"/>
                    <a:pt x="84" y="0"/>
                    <a:pt x="66" y="0"/>
                  </a:cubicBezTo>
                  <a:cubicBezTo>
                    <a:pt x="58" y="0"/>
                    <a:pt x="51" y="1"/>
                    <a:pt x="44" y="4"/>
                  </a:cubicBezTo>
                  <a:cubicBezTo>
                    <a:pt x="37" y="6"/>
                    <a:pt x="30" y="10"/>
                    <a:pt x="2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8" name="Freeform 318"/>
            <p:cNvSpPr>
              <a:spLocks noEditPoints="1"/>
            </p:cNvSpPr>
            <p:nvPr/>
          </p:nvSpPr>
          <p:spPr bwMode="auto">
            <a:xfrm>
              <a:off x="4530726" y="3700463"/>
              <a:ext cx="393700" cy="363538"/>
            </a:xfrm>
            <a:custGeom>
              <a:avLst/>
              <a:gdLst>
                <a:gd name="T0" fmla="*/ 101 w 105"/>
                <a:gd name="T1" fmla="*/ 83 h 97"/>
                <a:gd name="T2" fmla="*/ 60 w 105"/>
                <a:gd name="T3" fmla="*/ 96 h 97"/>
                <a:gd name="T4" fmla="*/ 22 w 105"/>
                <a:gd name="T5" fmla="*/ 84 h 97"/>
                <a:gd name="T6" fmla="*/ 2 w 105"/>
                <a:gd name="T7" fmla="*/ 48 h 97"/>
                <a:gd name="T8" fmla="*/ 8 w 105"/>
                <a:gd name="T9" fmla="*/ 5 h 97"/>
                <a:gd name="T10" fmla="*/ 12 w 105"/>
                <a:gd name="T11" fmla="*/ 1 h 97"/>
                <a:gd name="T12" fmla="*/ 18 w 105"/>
                <a:gd name="T13" fmla="*/ 3 h 97"/>
                <a:gd name="T14" fmla="*/ 102 w 105"/>
                <a:gd name="T15" fmla="*/ 73 h 97"/>
                <a:gd name="T16" fmla="*/ 105 w 105"/>
                <a:gd name="T17" fmla="*/ 78 h 97"/>
                <a:gd name="T18" fmla="*/ 101 w 105"/>
                <a:gd name="T19" fmla="*/ 83 h 97"/>
                <a:gd name="T20" fmla="*/ 60 w 105"/>
                <a:gd name="T21" fmla="*/ 86 h 97"/>
                <a:gd name="T22" fmla="*/ 90 w 105"/>
                <a:gd name="T23" fmla="*/ 77 h 97"/>
                <a:gd name="T24" fmla="*/ 16 w 105"/>
                <a:gd name="T25" fmla="*/ 15 h 97"/>
                <a:gd name="T26" fmla="*/ 13 w 105"/>
                <a:gd name="T27" fmla="*/ 46 h 97"/>
                <a:gd name="T28" fmla="*/ 28 w 105"/>
                <a:gd name="T29" fmla="*/ 75 h 97"/>
                <a:gd name="T30" fmla="*/ 60 w 105"/>
                <a:gd name="T31" fmla="*/ 8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97">
                  <a:moveTo>
                    <a:pt x="101" y="83"/>
                  </a:moveTo>
                  <a:cubicBezTo>
                    <a:pt x="88" y="91"/>
                    <a:pt x="74" y="96"/>
                    <a:pt x="60" y="96"/>
                  </a:cubicBezTo>
                  <a:cubicBezTo>
                    <a:pt x="46" y="97"/>
                    <a:pt x="32" y="93"/>
                    <a:pt x="22" y="84"/>
                  </a:cubicBezTo>
                  <a:cubicBezTo>
                    <a:pt x="11" y="74"/>
                    <a:pt x="4" y="62"/>
                    <a:pt x="2" y="48"/>
                  </a:cubicBezTo>
                  <a:cubicBezTo>
                    <a:pt x="0" y="34"/>
                    <a:pt x="2" y="19"/>
                    <a:pt x="8" y="5"/>
                  </a:cubicBezTo>
                  <a:cubicBezTo>
                    <a:pt x="9" y="3"/>
                    <a:pt x="10" y="1"/>
                    <a:pt x="12" y="1"/>
                  </a:cubicBezTo>
                  <a:cubicBezTo>
                    <a:pt x="15" y="0"/>
                    <a:pt x="16" y="1"/>
                    <a:pt x="18" y="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4" y="74"/>
                    <a:pt x="105" y="75"/>
                    <a:pt x="105" y="78"/>
                  </a:cubicBezTo>
                  <a:cubicBezTo>
                    <a:pt x="105" y="80"/>
                    <a:pt x="103" y="81"/>
                    <a:pt x="101" y="83"/>
                  </a:cubicBezTo>
                  <a:close/>
                  <a:moveTo>
                    <a:pt x="60" y="86"/>
                  </a:moveTo>
                  <a:cubicBezTo>
                    <a:pt x="70" y="86"/>
                    <a:pt x="80" y="83"/>
                    <a:pt x="90" y="7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2" y="25"/>
                    <a:pt x="11" y="36"/>
                    <a:pt x="13" y="46"/>
                  </a:cubicBezTo>
                  <a:cubicBezTo>
                    <a:pt x="14" y="58"/>
                    <a:pt x="20" y="68"/>
                    <a:pt x="28" y="75"/>
                  </a:cubicBezTo>
                  <a:cubicBezTo>
                    <a:pt x="37" y="83"/>
                    <a:pt x="48" y="86"/>
                    <a:pt x="6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3" name="图片 2" descr="千库网_儿童乐园过山车_元素编号1283500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30" y="660717"/>
            <a:ext cx="4262755" cy="6028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75123" y="2355386"/>
            <a:ext cx="10364098" cy="1432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68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534670" y="198335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千库网_六一儿童节动物园小学生开学季_元素编号1309566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60" b="13904"/>
          <a:stretch>
            <a:fillRect/>
          </a:stretch>
        </p:blipFill>
        <p:spPr>
          <a:xfrm>
            <a:off x="8478982" y="4105842"/>
            <a:ext cx="3809468" cy="28664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72967" y="634617"/>
            <a:ext cx="7576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dirty="0">
                <a:solidFill>
                  <a:srgbClr val="002060"/>
                </a:solidFill>
              </a:rPr>
              <a:t>Bài 1: </a:t>
            </a:r>
            <a:r>
              <a:rPr lang="en-US" sz="4500" dirty="0" err="1">
                <a:solidFill>
                  <a:srgbClr val="002060"/>
                </a:solidFill>
              </a:rPr>
              <a:t>Vẽ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en-US" sz="4500" dirty="0" err="1">
                <a:solidFill>
                  <a:srgbClr val="002060"/>
                </a:solidFill>
              </a:rPr>
              <a:t>đoạn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vi-VN" sz="4500" dirty="0">
                <a:solidFill>
                  <a:srgbClr val="002060"/>
                </a:solidFill>
              </a:rPr>
              <a:t>thẳng: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endParaRPr lang="vi-VN" sz="4500" dirty="0">
              <a:solidFill>
                <a:srgbClr val="002060"/>
              </a:solidFill>
            </a:endParaRPr>
          </a:p>
          <a:p>
            <a:r>
              <a:rPr lang="vi-VN" sz="4500" dirty="0">
                <a:solidFill>
                  <a:srgbClr val="002060"/>
                </a:solidFill>
              </a:rPr>
              <a:t>a) </a:t>
            </a:r>
            <a:r>
              <a:rPr lang="en-US" sz="4500" dirty="0">
                <a:solidFill>
                  <a:srgbClr val="002060"/>
                </a:solidFill>
              </a:rPr>
              <a:t>AB</a:t>
            </a:r>
            <a:r>
              <a:rPr lang="vi-VN" sz="4500" dirty="0">
                <a:solidFill>
                  <a:srgbClr val="002060"/>
                </a:solidFill>
              </a:rPr>
              <a:t> có độ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en-US" sz="4500" dirty="0" err="1">
                <a:solidFill>
                  <a:srgbClr val="002060"/>
                </a:solidFill>
              </a:rPr>
              <a:t>dài</a:t>
            </a:r>
            <a:r>
              <a:rPr lang="en-US" sz="4500" dirty="0">
                <a:solidFill>
                  <a:srgbClr val="002060"/>
                </a:solidFill>
              </a:rPr>
              <a:t> 9 cm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14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9571803" y="2298230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407152" y="2865630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637793" y="3674382"/>
            <a:ext cx="693401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10113" y="2240935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52632" y="311998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 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4182" y="3229462"/>
            <a:ext cx="53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17462" y="3343584"/>
            <a:ext cx="53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7" y="198335"/>
            <a:ext cx="2325467" cy="11627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0.00556 L -0.15404 -0.05949 C -0.18581 -0.07407 -0.23398 -0.08171 -0.28451 -0.08171 C -0.3418 -0.08171 -0.38776 -0.07407 -0.41966 -0.05949 L -0.57331 0.00556 " pathEditMode="relative" rAng="0" ptsTypes="AAAAA">
                                          <p:cBhvr>
                                            <p:cTn id="5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72" y="-43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61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2" grpId="0"/>
          <p:bldP spid="15" grpId="0"/>
          <p:bldP spid="19" grpId="0"/>
          <p:bldP spid="10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0.00556 L -0.15404 -0.05949 C -0.18581 -0.07407 -0.23398 -0.08171 -0.28451 -0.08171 C -0.3418 -0.08171 -0.38776 -0.07407 -0.41966 -0.05949 L -0.57331 0.00556 " pathEditMode="relative" rAng="0" ptsTypes="AAAAA">
                                          <p:cBhvr>
                                            <p:cTn id="5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72" y="-43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61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2" grpId="0"/>
          <p:bldP spid="15" grpId="0"/>
          <p:bldP spid="19" grpId="0"/>
          <p:bldP spid="10" grpId="0"/>
          <p:bldP spid="2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534670" y="160329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图片 1" descr="千库网_六一儿童节动物园小学生开学季_元素编号1309566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60" b="13904"/>
          <a:stretch>
            <a:fillRect/>
          </a:stretch>
        </p:blipFill>
        <p:spPr>
          <a:xfrm>
            <a:off x="9246909" y="4541026"/>
            <a:ext cx="3189707" cy="24001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9571803" y="2298230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407152" y="2865630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637793" y="3674382"/>
            <a:ext cx="693401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10113" y="2240935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52632" y="311998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/>
                <a:ea typeface="微软雅黑"/>
              </a:rPr>
              <a:t>12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56564" y="3343584"/>
            <a:ext cx="53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prstClr val="black"/>
                </a:solidFill>
                <a:latin typeface="Arial"/>
                <a:ea typeface="微软雅黑"/>
              </a:rPr>
              <a:t>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7462" y="3343584"/>
            <a:ext cx="53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prstClr val="black"/>
                </a:solidFill>
                <a:latin typeface="Arial"/>
                <a:ea typeface="微软雅黑"/>
              </a:rPr>
              <a:t>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3" t="50522" r="10422" b="39534"/>
          <a:stretch/>
        </p:blipFill>
        <p:spPr>
          <a:xfrm>
            <a:off x="2610113" y="3720714"/>
            <a:ext cx="7171196" cy="10637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40903" y="352732"/>
            <a:ext cx="7576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dirty="0">
                <a:solidFill>
                  <a:srgbClr val="002060"/>
                </a:solidFill>
              </a:rPr>
              <a:t>Bài 1: </a:t>
            </a:r>
            <a:r>
              <a:rPr lang="en-US" sz="4500" dirty="0" err="1">
                <a:solidFill>
                  <a:srgbClr val="002060"/>
                </a:solidFill>
              </a:rPr>
              <a:t>Vẽ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en-US" sz="4500" dirty="0" err="1">
                <a:solidFill>
                  <a:srgbClr val="002060"/>
                </a:solidFill>
              </a:rPr>
              <a:t>đoạn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en-US" sz="4500" dirty="0" err="1">
                <a:solidFill>
                  <a:srgbClr val="002060"/>
                </a:solidFill>
              </a:rPr>
              <a:t>thẳng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endParaRPr lang="vi-VN" sz="4500" dirty="0">
              <a:solidFill>
                <a:srgbClr val="002060"/>
              </a:solidFill>
            </a:endParaRPr>
          </a:p>
          <a:p>
            <a:r>
              <a:rPr lang="vi-VN" sz="4500" dirty="0">
                <a:solidFill>
                  <a:srgbClr val="002060"/>
                </a:solidFill>
              </a:rPr>
              <a:t>b) CD có độ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en-US" sz="4500" dirty="0" err="1">
                <a:solidFill>
                  <a:srgbClr val="002060"/>
                </a:solidFill>
              </a:rPr>
              <a:t>dài</a:t>
            </a:r>
            <a:r>
              <a:rPr lang="en-US" sz="4500" dirty="0">
                <a:solidFill>
                  <a:srgbClr val="002060"/>
                </a:solidFill>
              </a:rPr>
              <a:t> </a:t>
            </a:r>
            <a:r>
              <a:rPr lang="vi-VN" sz="4500" dirty="0">
                <a:solidFill>
                  <a:srgbClr val="002060"/>
                </a:solidFill>
              </a:rPr>
              <a:t>12</a:t>
            </a:r>
            <a:r>
              <a:rPr lang="en-US" sz="4500" dirty="0">
                <a:solidFill>
                  <a:srgbClr val="002060"/>
                </a:solidFill>
              </a:rPr>
              <a:t>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488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0.00556 L -0.15404 -0.05949 C -0.18581 -0.07407 -0.23398 -0.08171 -0.28451 -0.08171 C -0.3418 -0.08171 -0.38776 -0.07407 -0.41966 -0.05949 L -0.57331 0.00556 " pathEditMode="relative" rAng="0" ptsTypes="AAAAA">
                                          <p:cBhvr>
                                            <p:cTn id="5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72" y="-43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54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2" grpId="0"/>
          <p:bldP spid="15" grpId="0"/>
          <p:bldP spid="19" grpId="0"/>
          <p:bldP spid="10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0.00556 L -0.15404 -0.05949 C -0.18581 -0.07407 -0.23398 -0.08171 -0.28451 -0.08171 C -0.3418 -0.08171 -0.38776 -0.07407 -0.41966 -0.05949 L -0.57331 0.00556 " pathEditMode="relative" rAng="0" ptsTypes="AAAAA">
                                          <p:cBhvr>
                                            <p:cTn id="5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72" y="-43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54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2" grpId="0"/>
          <p:bldP spid="15" grpId="0"/>
          <p:bldP spid="19" grpId="0"/>
          <p:bldP spid="10" grpId="0"/>
          <p:bldP spid="2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06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240145" y="637309"/>
            <a:ext cx="11443855" cy="5652655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同侧圆角矩形 7"/>
          <p:cNvSpPr/>
          <p:nvPr/>
        </p:nvSpPr>
        <p:spPr>
          <a:xfrm>
            <a:off x="4667906" y="111867"/>
            <a:ext cx="2492375" cy="632460"/>
          </a:xfrm>
          <a:prstGeom prst="round2SameRect">
            <a:avLst>
              <a:gd name="adj1" fmla="val 40534"/>
              <a:gd name="adj2" fmla="val 0"/>
            </a:avLst>
          </a:prstGeom>
          <a:solidFill>
            <a:srgbClr val="EC5E58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1458612" y="1378381"/>
            <a:ext cx="9958959" cy="747427"/>
            <a:chOff x="857087" y="358070"/>
            <a:chExt cx="9958959" cy="747427"/>
          </a:xfrm>
        </p:grpSpPr>
        <p:sp>
          <p:nvSpPr>
            <p:cNvPr id="10" name="TextBox 9"/>
            <p:cNvSpPr txBox="1"/>
            <p:nvPr/>
          </p:nvSpPr>
          <p:spPr>
            <a:xfrm>
              <a:off x="1475044" y="358070"/>
              <a:ext cx="9341002" cy="73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3200" dirty="0" err="1"/>
                <a:t>Đo</a:t>
              </a:r>
              <a:r>
                <a:rPr lang="en-US" sz="3200" dirty="0"/>
                <a:t> </a:t>
              </a:r>
              <a:r>
                <a:rPr lang="en-US" sz="3200" dirty="0" err="1"/>
                <a:t>độ</a:t>
              </a:r>
              <a:r>
                <a:rPr lang="en-US" sz="3200" dirty="0"/>
                <a:t> </a:t>
              </a:r>
              <a:r>
                <a:rPr lang="en-US" sz="3200" dirty="0" err="1"/>
                <a:t>dài</a:t>
              </a:r>
              <a:r>
                <a:rPr lang="en-US" sz="3200" dirty="0"/>
                <a:t> </a:t>
              </a:r>
              <a:r>
                <a:rPr lang="en-US" sz="3200" dirty="0" err="1"/>
                <a:t>mỗi</a:t>
              </a:r>
              <a:r>
                <a:rPr lang="en-US" sz="3200" dirty="0"/>
                <a:t> </a:t>
              </a:r>
              <a:r>
                <a:rPr lang="en-US" sz="3200" dirty="0" err="1"/>
                <a:t>đoạn</a:t>
              </a:r>
              <a:r>
                <a:rPr lang="en-US" sz="3200" dirty="0"/>
                <a:t> </a:t>
              </a:r>
              <a:r>
                <a:rPr lang="en-US" sz="3200" dirty="0" err="1"/>
                <a:t>thẳng</a:t>
              </a:r>
              <a:r>
                <a:rPr lang="en-US" sz="3200" dirty="0"/>
                <a:t> </a:t>
              </a:r>
              <a:r>
                <a:rPr lang="en-US" sz="3200" dirty="0" err="1"/>
                <a:t>dưới</a:t>
              </a:r>
              <a:r>
                <a:rPr lang="en-US" sz="3200" dirty="0"/>
                <a:t> </a:t>
              </a:r>
              <a:r>
                <a:rPr lang="en-US" sz="3200" dirty="0" err="1"/>
                <a:t>đây</a:t>
              </a:r>
              <a:endParaRPr lang="en-US" sz="32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 rot="322671">
            <a:off x="4700043" y="3020508"/>
            <a:ext cx="112616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7 cm</a:t>
            </a:r>
          </a:p>
        </p:txBody>
      </p:sp>
      <p:sp>
        <p:nvSpPr>
          <p:cNvPr id="31" name="TextBox 30"/>
          <p:cNvSpPr txBox="1"/>
          <p:nvPr/>
        </p:nvSpPr>
        <p:spPr>
          <a:xfrm rot="21379289">
            <a:off x="4832804" y="4152962"/>
            <a:ext cx="106124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9 cm</a:t>
            </a:r>
          </a:p>
        </p:txBody>
      </p:sp>
      <p:sp>
        <p:nvSpPr>
          <p:cNvPr id="32" name="TextBox 31"/>
          <p:cNvSpPr txBox="1"/>
          <p:nvPr/>
        </p:nvSpPr>
        <p:spPr>
          <a:xfrm rot="327986">
            <a:off x="10087104" y="3646423"/>
            <a:ext cx="109899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 cm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6024545" y="250964"/>
            <a:ext cx="6166029" cy="6356072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6510484" y="259478"/>
            <a:ext cx="5268512" cy="6264675"/>
            <a:chOff x="1111832" y="190203"/>
            <a:chExt cx="5268512" cy="6264675"/>
          </a:xfrm>
        </p:grpSpPr>
        <p:sp>
          <p:nvSpPr>
            <p:cNvPr id="10" name="Freeform 9"/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stCxn id="29" idx="0"/>
                <a:endCxn id="29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9" idx="1"/>
                <a:endCxn id="29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>
                <a:stCxn id="26" idx="0"/>
                <a:endCxn id="26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26" idx="1"/>
                <a:endCxn id="26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2"/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sp>
        <p:nvSpPr>
          <p:cNvPr id="34" name="Oval 33"/>
          <p:cNvSpPr/>
          <p:nvPr/>
        </p:nvSpPr>
        <p:spPr>
          <a:xfrm>
            <a:off x="809683" y="460013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5853274" y="3681107"/>
            <a:ext cx="134017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10 cm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8321973" y="4396424"/>
            <a:ext cx="100085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7 cm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9585864" y="1963615"/>
            <a:ext cx="110639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 cm</a:t>
            </a:r>
          </a:p>
        </p:txBody>
      </p:sp>
      <p:sp>
        <p:nvSpPr>
          <p:cNvPr id="38" name="TextBox 37"/>
          <p:cNvSpPr txBox="1"/>
          <p:nvPr/>
        </p:nvSpPr>
        <p:spPr>
          <a:xfrm rot="2531584">
            <a:off x="10407664" y="122071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9" name="TextBox 38"/>
          <p:cNvSpPr txBox="1"/>
          <p:nvPr/>
        </p:nvSpPr>
        <p:spPr>
          <a:xfrm rot="5400000">
            <a:off x="11057329" y="4574187"/>
            <a:ext cx="107554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8 cm</a:t>
            </a:r>
          </a:p>
        </p:txBody>
      </p:sp>
      <p:sp>
        <p:nvSpPr>
          <p:cNvPr id="41" name="圆角矩形 32"/>
          <p:cNvSpPr/>
          <p:nvPr/>
        </p:nvSpPr>
        <p:spPr>
          <a:xfrm>
            <a:off x="277091" y="698540"/>
            <a:ext cx="5726257" cy="46356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426282" y="1707361"/>
            <a:ext cx="5409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</a:rPr>
              <a:t>Bài 3: </a:t>
            </a:r>
            <a:r>
              <a:rPr lang="en-US" sz="2800" b="1" dirty="0" err="1">
                <a:solidFill>
                  <a:srgbClr val="002060"/>
                </a:solidFill>
              </a:rPr>
              <a:t>Đo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độ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dài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đoạn</a:t>
            </a:r>
            <a:r>
              <a:rPr lang="en-US" sz="2800" b="1" dirty="0">
                <a:solidFill>
                  <a:srgbClr val="002060"/>
                </a:solidFill>
              </a:rPr>
              <a:t> AB, CD, GH, MN, NP.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</a:rPr>
              <a:t>Vẽ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đoạn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thẳng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độ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dài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vậy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vi-VN" sz="2800" b="1" dirty="0">
                <a:solidFill>
                  <a:srgbClr val="002060"/>
                </a:solidFill>
              </a:rPr>
              <a:t>vở.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762" y="0"/>
            <a:ext cx="12192635" cy="6858635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529878" y="771384"/>
            <a:ext cx="6870123" cy="4989370"/>
          </a:xfrm>
          <a:prstGeom prst="cloud">
            <a:avLst/>
          </a:prstGeom>
          <a:solidFill>
            <a:schemeClr val="bg1"/>
          </a:solidFill>
          <a:ln w="25400">
            <a:solidFill>
              <a:srgbClr val="2AC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4833620" y="3571240"/>
            <a:ext cx="3974465" cy="2547620"/>
          </a:xfrm>
          <a:prstGeom prst="cloud">
            <a:avLst/>
          </a:prstGeom>
          <a:noFill/>
          <a:ln w="25400">
            <a:solidFill>
              <a:srgbClr val="EC5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65" name="组合 364"/>
          <p:cNvGrpSpPr/>
          <p:nvPr/>
        </p:nvGrpSpPr>
        <p:grpSpPr>
          <a:xfrm>
            <a:off x="4777105" y="2919730"/>
            <a:ext cx="438785" cy="377825"/>
            <a:chOff x="4519614" y="3700463"/>
            <a:chExt cx="641350" cy="552451"/>
          </a:xfrm>
          <a:solidFill>
            <a:srgbClr val="2AC4D0"/>
          </a:solidFill>
        </p:grpSpPr>
        <p:sp>
          <p:nvSpPr>
            <p:cNvPr id="114" name="Oval 314"/>
            <p:cNvSpPr>
              <a:spLocks noChangeArrowheads="1"/>
            </p:cNvSpPr>
            <p:nvPr/>
          </p:nvSpPr>
          <p:spPr bwMode="auto">
            <a:xfrm>
              <a:off x="4921251" y="3865563"/>
              <a:ext cx="60325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5" name="Freeform 315"/>
            <p:cNvSpPr/>
            <p:nvPr/>
          </p:nvSpPr>
          <p:spPr bwMode="auto">
            <a:xfrm>
              <a:off x="5003801" y="3813176"/>
              <a:ext cx="157163" cy="142875"/>
            </a:xfrm>
            <a:custGeom>
              <a:avLst/>
              <a:gdLst>
                <a:gd name="T0" fmla="*/ 5 w 42"/>
                <a:gd name="T1" fmla="*/ 0 h 38"/>
                <a:gd name="T2" fmla="*/ 0 w 42"/>
                <a:gd name="T3" fmla="*/ 5 h 38"/>
                <a:gd name="T4" fmla="*/ 5 w 42"/>
                <a:gd name="T5" fmla="*/ 11 h 38"/>
                <a:gd name="T6" fmla="*/ 27 w 42"/>
                <a:gd name="T7" fmla="*/ 12 h 38"/>
                <a:gd name="T8" fmla="*/ 16 w 42"/>
                <a:gd name="T9" fmla="*/ 29 h 38"/>
                <a:gd name="T10" fmla="*/ 18 w 42"/>
                <a:gd name="T11" fmla="*/ 36 h 38"/>
                <a:gd name="T12" fmla="*/ 25 w 42"/>
                <a:gd name="T13" fmla="*/ 35 h 38"/>
                <a:gd name="T14" fmla="*/ 41 w 42"/>
                <a:gd name="T15" fmla="*/ 10 h 38"/>
                <a:gd name="T16" fmla="*/ 41 w 42"/>
                <a:gd name="T17" fmla="*/ 4 h 38"/>
                <a:gd name="T18" fmla="*/ 35 w 42"/>
                <a:gd name="T19" fmla="*/ 2 h 38"/>
                <a:gd name="T20" fmla="*/ 5 w 42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4" y="31"/>
                    <a:pt x="15" y="35"/>
                    <a:pt x="18" y="36"/>
                  </a:cubicBezTo>
                  <a:cubicBezTo>
                    <a:pt x="20" y="38"/>
                    <a:pt x="23" y="37"/>
                    <a:pt x="25" y="3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2" y="9"/>
                    <a:pt x="42" y="6"/>
                    <a:pt x="41" y="4"/>
                  </a:cubicBezTo>
                  <a:cubicBezTo>
                    <a:pt x="39" y="2"/>
                    <a:pt x="37" y="2"/>
                    <a:pt x="35" y="2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6" name="Freeform 316"/>
            <p:cNvSpPr/>
            <p:nvPr/>
          </p:nvSpPr>
          <p:spPr bwMode="auto">
            <a:xfrm>
              <a:off x="4519614" y="3929063"/>
              <a:ext cx="153988" cy="277813"/>
            </a:xfrm>
            <a:custGeom>
              <a:avLst/>
              <a:gdLst>
                <a:gd name="T0" fmla="*/ 37 w 41"/>
                <a:gd name="T1" fmla="*/ 57 h 74"/>
                <a:gd name="T2" fmla="*/ 39 w 41"/>
                <a:gd name="T3" fmla="*/ 50 h 74"/>
                <a:gd name="T4" fmla="*/ 32 w 41"/>
                <a:gd name="T5" fmla="*/ 47 h 74"/>
                <a:gd name="T6" fmla="*/ 11 w 41"/>
                <a:gd name="T7" fmla="*/ 59 h 74"/>
                <a:gd name="T8" fmla="*/ 11 w 41"/>
                <a:gd name="T9" fmla="*/ 14 h 74"/>
                <a:gd name="T10" fmla="*/ 23 w 41"/>
                <a:gd name="T11" fmla="*/ 21 h 74"/>
                <a:gd name="T12" fmla="*/ 30 w 41"/>
                <a:gd name="T13" fmla="*/ 18 h 74"/>
                <a:gd name="T14" fmla="*/ 28 w 41"/>
                <a:gd name="T15" fmla="*/ 11 h 74"/>
                <a:gd name="T16" fmla="*/ 8 w 41"/>
                <a:gd name="T17" fmla="*/ 1 h 74"/>
                <a:gd name="T18" fmla="*/ 2 w 41"/>
                <a:gd name="T19" fmla="*/ 1 h 74"/>
                <a:gd name="T20" fmla="*/ 0 w 41"/>
                <a:gd name="T21" fmla="*/ 5 h 74"/>
                <a:gd name="T22" fmla="*/ 0 w 41"/>
                <a:gd name="T23" fmla="*/ 68 h 74"/>
                <a:gd name="T24" fmla="*/ 2 w 41"/>
                <a:gd name="T25" fmla="*/ 72 h 74"/>
                <a:gd name="T26" fmla="*/ 8 w 41"/>
                <a:gd name="T27" fmla="*/ 72 h 74"/>
                <a:gd name="T28" fmla="*/ 37 w 41"/>
                <a:gd name="T29" fmla="*/ 5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74">
                  <a:moveTo>
                    <a:pt x="37" y="57"/>
                  </a:moveTo>
                  <a:cubicBezTo>
                    <a:pt x="40" y="55"/>
                    <a:pt x="41" y="52"/>
                    <a:pt x="39" y="50"/>
                  </a:cubicBezTo>
                  <a:cubicBezTo>
                    <a:pt x="38" y="47"/>
                    <a:pt x="35" y="46"/>
                    <a:pt x="32" y="47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2"/>
                    <a:pt x="28" y="21"/>
                    <a:pt x="30" y="18"/>
                  </a:cubicBezTo>
                  <a:cubicBezTo>
                    <a:pt x="31" y="16"/>
                    <a:pt x="30" y="12"/>
                    <a:pt x="28" y="1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1" y="71"/>
                    <a:pt x="2" y="72"/>
                  </a:cubicBezTo>
                  <a:cubicBezTo>
                    <a:pt x="4" y="74"/>
                    <a:pt x="6" y="74"/>
                    <a:pt x="8" y="72"/>
                  </a:cubicBezTo>
                  <a:cubicBezTo>
                    <a:pt x="37" y="57"/>
                    <a:pt x="37" y="57"/>
                    <a:pt x="3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7" name="Freeform 317"/>
            <p:cNvSpPr/>
            <p:nvPr/>
          </p:nvSpPr>
          <p:spPr bwMode="auto">
            <a:xfrm>
              <a:off x="4602164" y="3752851"/>
              <a:ext cx="495300" cy="500063"/>
            </a:xfrm>
            <a:custGeom>
              <a:avLst/>
              <a:gdLst>
                <a:gd name="T0" fmla="*/ 24 w 132"/>
                <a:gd name="T1" fmla="*/ 15 h 133"/>
                <a:gd name="T2" fmla="*/ 24 w 132"/>
                <a:gd name="T3" fmla="*/ 22 h 133"/>
                <a:gd name="T4" fmla="*/ 31 w 132"/>
                <a:gd name="T5" fmla="*/ 23 h 133"/>
                <a:gd name="T6" fmla="*/ 48 w 132"/>
                <a:gd name="T7" fmla="*/ 14 h 133"/>
                <a:gd name="T8" fmla="*/ 66 w 132"/>
                <a:gd name="T9" fmla="*/ 11 h 133"/>
                <a:gd name="T10" fmla="*/ 105 w 132"/>
                <a:gd name="T11" fmla="*/ 27 h 133"/>
                <a:gd name="T12" fmla="*/ 122 w 132"/>
                <a:gd name="T13" fmla="*/ 66 h 133"/>
                <a:gd name="T14" fmla="*/ 105 w 132"/>
                <a:gd name="T15" fmla="*/ 106 h 133"/>
                <a:gd name="T16" fmla="*/ 66 w 132"/>
                <a:gd name="T17" fmla="*/ 122 h 133"/>
                <a:gd name="T18" fmla="*/ 27 w 132"/>
                <a:gd name="T19" fmla="*/ 106 h 133"/>
                <a:gd name="T20" fmla="*/ 11 w 132"/>
                <a:gd name="T21" fmla="*/ 66 h 133"/>
                <a:gd name="T22" fmla="*/ 5 w 132"/>
                <a:gd name="T23" fmla="*/ 61 h 133"/>
                <a:gd name="T24" fmla="*/ 0 w 132"/>
                <a:gd name="T25" fmla="*/ 66 h 133"/>
                <a:gd name="T26" fmla="*/ 19 w 132"/>
                <a:gd name="T27" fmla="*/ 113 h 133"/>
                <a:gd name="T28" fmla="*/ 66 w 132"/>
                <a:gd name="T29" fmla="*/ 133 h 133"/>
                <a:gd name="T30" fmla="*/ 113 w 132"/>
                <a:gd name="T31" fmla="*/ 113 h 133"/>
                <a:gd name="T32" fmla="*/ 132 w 132"/>
                <a:gd name="T33" fmla="*/ 66 h 133"/>
                <a:gd name="T34" fmla="*/ 113 w 132"/>
                <a:gd name="T35" fmla="*/ 19 h 133"/>
                <a:gd name="T36" fmla="*/ 66 w 132"/>
                <a:gd name="T37" fmla="*/ 0 h 133"/>
                <a:gd name="T38" fmla="*/ 44 w 132"/>
                <a:gd name="T39" fmla="*/ 4 h 133"/>
                <a:gd name="T40" fmla="*/ 24 w 132"/>
                <a:gd name="T41" fmla="*/ 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133">
                  <a:moveTo>
                    <a:pt x="24" y="15"/>
                  </a:moveTo>
                  <a:cubicBezTo>
                    <a:pt x="22" y="17"/>
                    <a:pt x="22" y="20"/>
                    <a:pt x="24" y="22"/>
                  </a:cubicBezTo>
                  <a:cubicBezTo>
                    <a:pt x="26" y="25"/>
                    <a:pt x="29" y="25"/>
                    <a:pt x="31" y="23"/>
                  </a:cubicBezTo>
                  <a:cubicBezTo>
                    <a:pt x="36" y="19"/>
                    <a:pt x="42" y="16"/>
                    <a:pt x="48" y="14"/>
                  </a:cubicBezTo>
                  <a:cubicBezTo>
                    <a:pt x="53" y="12"/>
                    <a:pt x="60" y="11"/>
                    <a:pt x="66" y="11"/>
                  </a:cubicBezTo>
                  <a:cubicBezTo>
                    <a:pt x="82" y="11"/>
                    <a:pt x="95" y="17"/>
                    <a:pt x="105" y="27"/>
                  </a:cubicBezTo>
                  <a:cubicBezTo>
                    <a:pt x="116" y="37"/>
                    <a:pt x="122" y="51"/>
                    <a:pt x="122" y="66"/>
                  </a:cubicBezTo>
                  <a:cubicBezTo>
                    <a:pt x="122" y="82"/>
                    <a:pt x="116" y="96"/>
                    <a:pt x="105" y="106"/>
                  </a:cubicBezTo>
                  <a:cubicBezTo>
                    <a:pt x="95" y="116"/>
                    <a:pt x="82" y="122"/>
                    <a:pt x="66" y="122"/>
                  </a:cubicBezTo>
                  <a:cubicBezTo>
                    <a:pt x="51" y="122"/>
                    <a:pt x="37" y="116"/>
                    <a:pt x="27" y="106"/>
                  </a:cubicBezTo>
                  <a:cubicBezTo>
                    <a:pt x="17" y="96"/>
                    <a:pt x="11" y="82"/>
                    <a:pt x="11" y="66"/>
                  </a:cubicBezTo>
                  <a:cubicBezTo>
                    <a:pt x="11" y="63"/>
                    <a:pt x="8" y="61"/>
                    <a:pt x="5" y="61"/>
                  </a:cubicBezTo>
                  <a:cubicBezTo>
                    <a:pt x="2" y="61"/>
                    <a:pt x="0" y="63"/>
                    <a:pt x="0" y="66"/>
                  </a:cubicBezTo>
                  <a:cubicBezTo>
                    <a:pt x="0" y="85"/>
                    <a:pt x="7" y="101"/>
                    <a:pt x="19" y="113"/>
                  </a:cubicBezTo>
                  <a:cubicBezTo>
                    <a:pt x="31" y="125"/>
                    <a:pt x="48" y="133"/>
                    <a:pt x="66" y="133"/>
                  </a:cubicBezTo>
                  <a:cubicBezTo>
                    <a:pt x="84" y="133"/>
                    <a:pt x="101" y="125"/>
                    <a:pt x="113" y="113"/>
                  </a:cubicBezTo>
                  <a:cubicBezTo>
                    <a:pt x="125" y="101"/>
                    <a:pt x="132" y="85"/>
                    <a:pt x="132" y="66"/>
                  </a:cubicBezTo>
                  <a:cubicBezTo>
                    <a:pt x="132" y="48"/>
                    <a:pt x="125" y="31"/>
                    <a:pt x="113" y="19"/>
                  </a:cubicBezTo>
                  <a:cubicBezTo>
                    <a:pt x="101" y="7"/>
                    <a:pt x="84" y="0"/>
                    <a:pt x="66" y="0"/>
                  </a:cubicBezTo>
                  <a:cubicBezTo>
                    <a:pt x="58" y="0"/>
                    <a:pt x="51" y="1"/>
                    <a:pt x="44" y="4"/>
                  </a:cubicBezTo>
                  <a:cubicBezTo>
                    <a:pt x="37" y="6"/>
                    <a:pt x="30" y="10"/>
                    <a:pt x="2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8" name="Freeform 318"/>
            <p:cNvSpPr>
              <a:spLocks noEditPoints="1"/>
            </p:cNvSpPr>
            <p:nvPr/>
          </p:nvSpPr>
          <p:spPr bwMode="auto">
            <a:xfrm>
              <a:off x="4530726" y="3700463"/>
              <a:ext cx="393700" cy="363538"/>
            </a:xfrm>
            <a:custGeom>
              <a:avLst/>
              <a:gdLst>
                <a:gd name="T0" fmla="*/ 101 w 105"/>
                <a:gd name="T1" fmla="*/ 83 h 97"/>
                <a:gd name="T2" fmla="*/ 60 w 105"/>
                <a:gd name="T3" fmla="*/ 96 h 97"/>
                <a:gd name="T4" fmla="*/ 22 w 105"/>
                <a:gd name="T5" fmla="*/ 84 h 97"/>
                <a:gd name="T6" fmla="*/ 2 w 105"/>
                <a:gd name="T7" fmla="*/ 48 h 97"/>
                <a:gd name="T8" fmla="*/ 8 w 105"/>
                <a:gd name="T9" fmla="*/ 5 h 97"/>
                <a:gd name="T10" fmla="*/ 12 w 105"/>
                <a:gd name="T11" fmla="*/ 1 h 97"/>
                <a:gd name="T12" fmla="*/ 18 w 105"/>
                <a:gd name="T13" fmla="*/ 3 h 97"/>
                <a:gd name="T14" fmla="*/ 102 w 105"/>
                <a:gd name="T15" fmla="*/ 73 h 97"/>
                <a:gd name="T16" fmla="*/ 105 w 105"/>
                <a:gd name="T17" fmla="*/ 78 h 97"/>
                <a:gd name="T18" fmla="*/ 101 w 105"/>
                <a:gd name="T19" fmla="*/ 83 h 97"/>
                <a:gd name="T20" fmla="*/ 60 w 105"/>
                <a:gd name="T21" fmla="*/ 86 h 97"/>
                <a:gd name="T22" fmla="*/ 90 w 105"/>
                <a:gd name="T23" fmla="*/ 77 h 97"/>
                <a:gd name="T24" fmla="*/ 16 w 105"/>
                <a:gd name="T25" fmla="*/ 15 h 97"/>
                <a:gd name="T26" fmla="*/ 13 w 105"/>
                <a:gd name="T27" fmla="*/ 46 h 97"/>
                <a:gd name="T28" fmla="*/ 28 w 105"/>
                <a:gd name="T29" fmla="*/ 75 h 97"/>
                <a:gd name="T30" fmla="*/ 60 w 105"/>
                <a:gd name="T31" fmla="*/ 8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97">
                  <a:moveTo>
                    <a:pt x="101" y="83"/>
                  </a:moveTo>
                  <a:cubicBezTo>
                    <a:pt x="88" y="91"/>
                    <a:pt x="74" y="96"/>
                    <a:pt x="60" y="96"/>
                  </a:cubicBezTo>
                  <a:cubicBezTo>
                    <a:pt x="46" y="97"/>
                    <a:pt x="32" y="93"/>
                    <a:pt x="22" y="84"/>
                  </a:cubicBezTo>
                  <a:cubicBezTo>
                    <a:pt x="11" y="74"/>
                    <a:pt x="4" y="62"/>
                    <a:pt x="2" y="48"/>
                  </a:cubicBezTo>
                  <a:cubicBezTo>
                    <a:pt x="0" y="34"/>
                    <a:pt x="2" y="19"/>
                    <a:pt x="8" y="5"/>
                  </a:cubicBezTo>
                  <a:cubicBezTo>
                    <a:pt x="9" y="3"/>
                    <a:pt x="10" y="1"/>
                    <a:pt x="12" y="1"/>
                  </a:cubicBezTo>
                  <a:cubicBezTo>
                    <a:pt x="15" y="0"/>
                    <a:pt x="16" y="1"/>
                    <a:pt x="18" y="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4" y="74"/>
                    <a:pt x="105" y="75"/>
                    <a:pt x="105" y="78"/>
                  </a:cubicBezTo>
                  <a:cubicBezTo>
                    <a:pt x="105" y="80"/>
                    <a:pt x="103" y="81"/>
                    <a:pt x="101" y="83"/>
                  </a:cubicBezTo>
                  <a:close/>
                  <a:moveTo>
                    <a:pt x="60" y="86"/>
                  </a:moveTo>
                  <a:cubicBezTo>
                    <a:pt x="70" y="86"/>
                    <a:pt x="80" y="83"/>
                    <a:pt x="90" y="7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2" y="25"/>
                    <a:pt x="11" y="36"/>
                    <a:pt x="13" y="46"/>
                  </a:cubicBezTo>
                  <a:cubicBezTo>
                    <a:pt x="14" y="58"/>
                    <a:pt x="20" y="68"/>
                    <a:pt x="28" y="75"/>
                  </a:cubicBezTo>
                  <a:cubicBezTo>
                    <a:pt x="37" y="83"/>
                    <a:pt x="48" y="86"/>
                    <a:pt x="6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3" name="图片 2" descr="千库网_儿童乐园过山车_元素编号1283500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483" y="557212"/>
            <a:ext cx="4262755" cy="6028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31627" y="2327701"/>
            <a:ext cx="10339712" cy="1432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21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Q3ZDIzZTEwODBhMTMxZjI0ZTQwMWZiNGM5MjAyN2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197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Wingdings</vt:lpstr>
      <vt:lpstr>#9Slide07 Altus</vt:lpstr>
      <vt:lpstr>#9Slide07 HoneyCream</vt:lpstr>
      <vt:lpstr>Arial</vt:lpstr>
      <vt:lpstr>Times New Roman</vt:lpstr>
      <vt:lpstr>#9Slide07 SVNZiclets</vt:lpstr>
      <vt:lpstr>#9Slide05 Bodega Script</vt:lpstr>
      <vt:lpstr>Calibri</vt:lpstr>
      <vt:lpstr>SVN-Newton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Măngnon</dc:creator>
  <cp:keywords>Măngnon</cp:keywords>
  <cp:lastModifiedBy>HA THU</cp:lastModifiedBy>
  <cp:revision>175</cp:revision>
  <dcterms:created xsi:type="dcterms:W3CDTF">2019-06-19T02:08:00Z</dcterms:created>
  <dcterms:modified xsi:type="dcterms:W3CDTF">2025-05-26T03:11:12Z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5D263BA523D44349B3831AABEEA7220B</vt:lpwstr>
  </property>
</Properties>
</file>