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2"/>
  </p:notesMasterIdLst>
  <p:sldIdLst>
    <p:sldId id="518" r:id="rId5"/>
    <p:sldId id="519" r:id="rId6"/>
    <p:sldId id="521" r:id="rId7"/>
    <p:sldId id="2920" r:id="rId8"/>
    <p:sldId id="2910" r:id="rId9"/>
    <p:sldId id="267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3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B8F18-EB41-4F84-A205-CA58134AE3FC}"/>
              </a:ext>
            </a:extLst>
          </p:cNvPr>
          <p:cNvSpPr txBox="1"/>
          <p:nvPr/>
        </p:nvSpPr>
        <p:spPr>
          <a:xfrm>
            <a:off x="2817629" y="1449181"/>
            <a:ext cx="714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26CA2-E7E4-4266-A469-B8908E7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54238" y="340243"/>
            <a:ext cx="2644144" cy="196702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8390B-3187-4AA5-9EDA-459C7DA42FD6}"/>
              </a:ext>
            </a:extLst>
          </p:cNvPr>
          <p:cNvSpPr txBox="1"/>
          <p:nvPr/>
        </p:nvSpPr>
        <p:spPr>
          <a:xfrm>
            <a:off x="1355651" y="2662782"/>
            <a:ext cx="5859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bài thơ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9E41E-3163-4CE0-89E3-9EC87EB9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9" t="3351"/>
          <a:stretch/>
        </p:blipFill>
        <p:spPr>
          <a:xfrm rot="390090">
            <a:off x="7148358" y="2804560"/>
            <a:ext cx="4644319" cy="29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EBCE-17D9-476C-AA8D-4B6871F6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" y="0"/>
            <a:ext cx="592658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93DEC-6CE9-43D7-8996-81C0E830C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38" y="0"/>
            <a:ext cx="649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36939" y="2409488"/>
            <a:ext cx="6718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2. Đọc cho bạn nghe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61</Words>
  <Application>Microsoft Office PowerPoint</Application>
  <PresentationFormat>Widescreen</PresentationFormat>
  <Paragraphs>13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Quicksand Medium</vt:lpstr>
      <vt:lpstr>Times New Roman</vt:lpstr>
      <vt:lpstr>汉仪跳跳体简</vt:lpstr>
      <vt:lpstr>1_Office Theme</vt:lpstr>
      <vt:lpstr>Office 主题</vt:lpstr>
      <vt:lpstr>Hoạt động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</cp:revision>
  <dcterms:created xsi:type="dcterms:W3CDTF">2021-08-05T10:21:37Z</dcterms:created>
  <dcterms:modified xsi:type="dcterms:W3CDTF">2021-12-07T06:02:49Z</dcterms:modified>
</cp:coreProperties>
</file>