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07" r:id="rId4"/>
    <p:sldMasterId id="2147483713" r:id="rId5"/>
  </p:sldMasterIdLst>
  <p:notesMasterIdLst>
    <p:notesMasterId r:id="rId13"/>
  </p:notesMasterIdLst>
  <p:sldIdLst>
    <p:sldId id="257" r:id="rId6"/>
    <p:sldId id="522" r:id="rId7"/>
    <p:sldId id="523" r:id="rId8"/>
    <p:sldId id="2910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0D6C-E06E-4611-9AD9-0C89926C92E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CE66-B5E2-4078-8701-233C27DD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7405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200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317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92038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27878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736412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13871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997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218494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63528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02171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675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605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67957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38202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226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0565652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4792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582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2379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578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3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95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966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913026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452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7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5471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339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3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579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56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724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357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16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80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39518" y="1796606"/>
            <a:ext cx="8318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thơ, câu chuyện về tình cảm của ông bà và cháu.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35941-6BCA-46E7-8EBC-3D9FF14F4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" y="767872"/>
            <a:ext cx="5803756" cy="5282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7" y="696726"/>
            <a:ext cx="6126971" cy="54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5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631786" y="2405476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</Words>
  <Application>Microsoft Office PowerPoint</Application>
  <PresentationFormat>Widescreen</PresentationFormat>
  <Paragraphs>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Averta Std CY Bold</vt:lpstr>
      <vt:lpstr>等线</vt:lpstr>
      <vt:lpstr>等线 Light</vt:lpstr>
      <vt:lpstr>微软雅黑</vt:lpstr>
      <vt:lpstr>Quicksand Medium</vt:lpstr>
      <vt:lpstr>.VnAvant</vt:lpstr>
      <vt:lpstr>Arial</vt:lpstr>
      <vt:lpstr>Arial-Rounded</vt:lpstr>
      <vt:lpstr>Calibri</vt:lpstr>
      <vt:lpstr>Calibri Light</vt:lpstr>
      <vt:lpstr>Times New Roman</vt:lpstr>
      <vt:lpstr>6_Office Theme</vt:lpstr>
      <vt:lpstr>千图网拥有20W+精美PPT模板 更多PPT模板下载至：www.58pic.com/office/ppt​​</vt:lpstr>
      <vt:lpstr>Hoạt động</vt:lpstr>
      <vt:lpstr>Office 主题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2021-08-06T02:38:42Z</dcterms:created>
  <dcterms:modified xsi:type="dcterms:W3CDTF">2021-08-06T02:43:56Z</dcterms:modified>
</cp:coreProperties>
</file>